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5" r:id="rId5"/>
    <p:sldMasterId id="2147483673" r:id="rId6"/>
    <p:sldMasterId id="2147483681" r:id="rId7"/>
  </p:sldMasterIdLst>
  <p:notesMasterIdLst>
    <p:notesMasterId r:id="rId9"/>
  </p:notesMasterIdLst>
  <p:handoutMasterIdLst>
    <p:handoutMasterId r:id="rId10"/>
  </p:handoutMasterIdLst>
  <p:sldIdLst>
    <p:sldId id="807" r:id="rId8"/>
  </p:sldIdLst>
  <p:sldSz cx="12192000" cy="6858000"/>
  <p:notesSz cx="6797675" cy="9926638"/>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333399"/>
    <a:srgbClr val="FF0000"/>
    <a:srgbClr val="000066"/>
    <a:srgbClr val="00475F"/>
    <a:srgbClr val="E6E6E6"/>
    <a:srgbClr val="68B3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5B306C-32F6-48C3-876D-0F587B651757}" v="113" dt="2020-04-28T09:30:06.141"/>
    <p1510:client id="{CF26542E-5B88-431F-AAD2-BC828AEEA64F}" v="12" dt="2020-04-28T12:06:32.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3400" autoAdjust="0"/>
  </p:normalViewPr>
  <p:slideViewPr>
    <p:cSldViewPr snapToGrid="0" showGuides="1">
      <p:cViewPr varScale="1">
        <p:scale>
          <a:sx n="79" d="100"/>
          <a:sy n="79" d="100"/>
        </p:scale>
        <p:origin x="7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67" d="100"/>
          <a:sy n="67" d="100"/>
        </p:scale>
        <p:origin x="256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presProps" Target="presProps.xml"/><Relationship Id="rId5" Type="http://schemas.openxmlformats.org/officeDocument/2006/relationships/slideMaster" Target="slideMasters/slideMaster2.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ogo Almeida Santos" userId="71f8d67a-f75c-49d1-a556-353c31bea6d8" providerId="ADAL" clId="{0CBD08FE-B930-490D-ADD4-AB824E266354}"/>
    <pc:docChg chg="modSld">
      <pc:chgData name="Diogo Almeida Santos" userId="71f8d67a-f75c-49d1-a556-353c31bea6d8" providerId="ADAL" clId="{0CBD08FE-B930-490D-ADD4-AB824E266354}" dt="2020-04-28T09:30:06.141" v="112"/>
      <pc:docMkLst>
        <pc:docMk/>
      </pc:docMkLst>
      <pc:sldChg chg="modAnim">
        <pc:chgData name="Diogo Almeida Santos" userId="71f8d67a-f75c-49d1-a556-353c31bea6d8" providerId="ADAL" clId="{0CBD08FE-B930-490D-ADD4-AB824E266354}" dt="2020-04-28T09:26:36.800" v="103"/>
        <pc:sldMkLst>
          <pc:docMk/>
          <pc:sldMk cId="2868572975" sldId="259"/>
        </pc:sldMkLst>
      </pc:sldChg>
      <pc:sldChg chg="modSp modAnim">
        <pc:chgData name="Diogo Almeida Santos" userId="71f8d67a-f75c-49d1-a556-353c31bea6d8" providerId="ADAL" clId="{0CBD08FE-B930-490D-ADD4-AB824E266354}" dt="2020-04-28T09:25:44.658" v="102"/>
        <pc:sldMkLst>
          <pc:docMk/>
          <pc:sldMk cId="739171645" sldId="488"/>
        </pc:sldMkLst>
        <pc:spChg chg="mod">
          <ac:chgData name="Diogo Almeida Santos" userId="71f8d67a-f75c-49d1-a556-353c31bea6d8" providerId="ADAL" clId="{0CBD08FE-B930-490D-ADD4-AB824E266354}" dt="2020-04-28T09:24:42.905" v="100" actId="207"/>
          <ac:spMkLst>
            <pc:docMk/>
            <pc:sldMk cId="739171645" sldId="488"/>
            <ac:spMk id="4" creationId="{679F0CCC-2A58-40B7-9CC6-0920A75D9A69}"/>
          </ac:spMkLst>
        </pc:spChg>
      </pc:sldChg>
      <pc:sldChg chg="modSp">
        <pc:chgData name="Diogo Almeida Santos" userId="71f8d67a-f75c-49d1-a556-353c31bea6d8" providerId="ADAL" clId="{0CBD08FE-B930-490D-ADD4-AB824E266354}" dt="2020-04-28T09:20:58.575" v="73" actId="207"/>
        <pc:sldMkLst>
          <pc:docMk/>
          <pc:sldMk cId="3716191079" sldId="704"/>
        </pc:sldMkLst>
        <pc:spChg chg="mod">
          <ac:chgData name="Diogo Almeida Santos" userId="71f8d67a-f75c-49d1-a556-353c31bea6d8" providerId="ADAL" clId="{0CBD08FE-B930-490D-ADD4-AB824E266354}" dt="2020-04-28T09:20:58.575" v="73" actId="207"/>
          <ac:spMkLst>
            <pc:docMk/>
            <pc:sldMk cId="3716191079" sldId="704"/>
            <ac:spMk id="8" creationId="{9BEE4D00-FFE1-4BB8-B735-2BCFF0543C93}"/>
          </ac:spMkLst>
        </pc:spChg>
      </pc:sldChg>
      <pc:sldChg chg="modTransition">
        <pc:chgData name="Diogo Almeida Santos" userId="71f8d67a-f75c-49d1-a556-353c31bea6d8" providerId="ADAL" clId="{0CBD08FE-B930-490D-ADD4-AB824E266354}" dt="2020-04-28T09:30:06.141" v="112"/>
        <pc:sldMkLst>
          <pc:docMk/>
          <pc:sldMk cId="195580549" sldId="785"/>
        </pc:sldMkLst>
      </pc:sldChg>
      <pc:sldChg chg="modTransition">
        <pc:chgData name="Diogo Almeida Santos" userId="71f8d67a-f75c-49d1-a556-353c31bea6d8" providerId="ADAL" clId="{0CBD08FE-B930-490D-ADD4-AB824E266354}" dt="2020-04-28T09:30:06.141" v="112"/>
        <pc:sldMkLst>
          <pc:docMk/>
          <pc:sldMk cId="3682174187" sldId="786"/>
        </pc:sldMkLst>
      </pc:sldChg>
      <pc:sldChg chg="modTransition">
        <pc:chgData name="Diogo Almeida Santos" userId="71f8d67a-f75c-49d1-a556-353c31bea6d8" providerId="ADAL" clId="{0CBD08FE-B930-490D-ADD4-AB824E266354}" dt="2020-04-28T09:30:06.141" v="112"/>
        <pc:sldMkLst>
          <pc:docMk/>
          <pc:sldMk cId="3264960132" sldId="787"/>
        </pc:sldMkLst>
      </pc:sldChg>
      <pc:sldChg chg="modSp modAnim">
        <pc:chgData name="Diogo Almeida Santos" userId="71f8d67a-f75c-49d1-a556-353c31bea6d8" providerId="ADAL" clId="{0CBD08FE-B930-490D-ADD4-AB824E266354}" dt="2020-04-28T09:29:22.449" v="111"/>
        <pc:sldMkLst>
          <pc:docMk/>
          <pc:sldMk cId="4213527097" sldId="806"/>
        </pc:sldMkLst>
        <pc:spChg chg="mod">
          <ac:chgData name="Diogo Almeida Santos" userId="71f8d67a-f75c-49d1-a556-353c31bea6d8" providerId="ADAL" clId="{0CBD08FE-B930-490D-ADD4-AB824E266354}" dt="2020-04-28T09:20:11.471" v="42" actId="114"/>
          <ac:spMkLst>
            <pc:docMk/>
            <pc:sldMk cId="4213527097" sldId="806"/>
            <ac:spMk id="8" creationId="{9BEE4D00-FFE1-4BB8-B735-2BCFF0543C93}"/>
          </ac:spMkLst>
        </pc:spChg>
      </pc:sldChg>
      <pc:sldChg chg="modTransition">
        <pc:chgData name="Diogo Almeida Santos" userId="71f8d67a-f75c-49d1-a556-353c31bea6d8" providerId="ADAL" clId="{0CBD08FE-B930-490D-ADD4-AB824E266354}" dt="2020-04-28T09:27:02.441" v="104"/>
        <pc:sldMkLst>
          <pc:docMk/>
          <pc:sldMk cId="642534806" sldId="807"/>
        </pc:sldMkLst>
      </pc:sldChg>
    </pc:docChg>
  </pc:docChgLst>
  <pc:docChgLst>
    <pc:chgData name="Eduardo Teiga" userId="d724ab30-0b5c-4685-ac12-f24c573f8a59" providerId="ADAL" clId="{CF26542E-5B88-431F-AAD2-BC828AEEA64F}"/>
    <pc:docChg chg="custSel addSld delSld modSld">
      <pc:chgData name="Eduardo Teiga" userId="d724ab30-0b5c-4685-ac12-f24c573f8a59" providerId="ADAL" clId="{CF26542E-5B88-431F-AAD2-BC828AEEA64F}" dt="2020-04-28T17:51:18.755" v="368" actId="115"/>
      <pc:docMkLst>
        <pc:docMk/>
      </pc:docMkLst>
      <pc:sldChg chg="modSp">
        <pc:chgData name="Eduardo Teiga" userId="d724ab30-0b5c-4685-ac12-f24c573f8a59" providerId="ADAL" clId="{CF26542E-5B88-431F-AAD2-BC828AEEA64F}" dt="2020-04-28T16:18:21.937" v="27" actId="20577"/>
        <pc:sldMkLst>
          <pc:docMk/>
          <pc:sldMk cId="3371803223" sldId="283"/>
        </pc:sldMkLst>
        <pc:spChg chg="mod">
          <ac:chgData name="Eduardo Teiga" userId="d724ab30-0b5c-4685-ac12-f24c573f8a59" providerId="ADAL" clId="{CF26542E-5B88-431F-AAD2-BC828AEEA64F}" dt="2020-04-28T16:18:21.937" v="27" actId="20577"/>
          <ac:spMkLst>
            <pc:docMk/>
            <pc:sldMk cId="3371803223" sldId="283"/>
            <ac:spMk id="7" creationId="{C5093D94-3297-49C2-8743-3572B2894585}"/>
          </ac:spMkLst>
        </pc:spChg>
      </pc:sldChg>
      <pc:sldChg chg="modSp modAnim">
        <pc:chgData name="Eduardo Teiga" userId="d724ab30-0b5c-4685-ac12-f24c573f8a59" providerId="ADAL" clId="{CF26542E-5B88-431F-AAD2-BC828AEEA64F}" dt="2020-04-28T12:09:10.175" v="23" actId="20577"/>
        <pc:sldMkLst>
          <pc:docMk/>
          <pc:sldMk cId="739171645" sldId="488"/>
        </pc:sldMkLst>
        <pc:spChg chg="mod">
          <ac:chgData name="Eduardo Teiga" userId="d724ab30-0b5c-4685-ac12-f24c573f8a59" providerId="ADAL" clId="{CF26542E-5B88-431F-AAD2-BC828AEEA64F}" dt="2020-04-28T12:09:00.260" v="22" actId="20577"/>
          <ac:spMkLst>
            <pc:docMk/>
            <pc:sldMk cId="739171645" sldId="488"/>
            <ac:spMk id="3" creationId="{4A9F939C-129E-451D-BD87-3F4F0FF0B853}"/>
          </ac:spMkLst>
        </pc:spChg>
        <pc:spChg chg="mod">
          <ac:chgData name="Eduardo Teiga" userId="d724ab30-0b5c-4685-ac12-f24c573f8a59" providerId="ADAL" clId="{CF26542E-5B88-431F-AAD2-BC828AEEA64F}" dt="2020-04-28T12:09:10.175" v="23" actId="20577"/>
          <ac:spMkLst>
            <pc:docMk/>
            <pc:sldMk cId="739171645" sldId="488"/>
            <ac:spMk id="4" creationId="{679F0CCC-2A58-40B7-9CC6-0920A75D9A69}"/>
          </ac:spMkLst>
        </pc:spChg>
      </pc:sldChg>
      <pc:sldChg chg="modSp">
        <pc:chgData name="Eduardo Teiga" userId="d724ab30-0b5c-4685-ac12-f24c573f8a59" providerId="ADAL" clId="{CF26542E-5B88-431F-AAD2-BC828AEEA64F}" dt="2020-04-28T12:07:45.446" v="20" actId="108"/>
        <pc:sldMkLst>
          <pc:docMk/>
          <pc:sldMk cId="3716191079" sldId="704"/>
        </pc:sldMkLst>
        <pc:spChg chg="mod">
          <ac:chgData name="Eduardo Teiga" userId="d724ab30-0b5c-4685-ac12-f24c573f8a59" providerId="ADAL" clId="{CF26542E-5B88-431F-AAD2-BC828AEEA64F}" dt="2020-04-28T12:07:45.446" v="20" actId="108"/>
          <ac:spMkLst>
            <pc:docMk/>
            <pc:sldMk cId="3716191079" sldId="704"/>
            <ac:spMk id="8" creationId="{9BEE4D00-FFE1-4BB8-B735-2BCFF0543C93}"/>
          </ac:spMkLst>
        </pc:spChg>
      </pc:sldChg>
      <pc:sldChg chg="del">
        <pc:chgData name="Eduardo Teiga" userId="d724ab30-0b5c-4685-ac12-f24c573f8a59" providerId="ADAL" clId="{CF26542E-5B88-431F-AAD2-BC828AEEA64F}" dt="2020-04-28T16:04:44.153" v="25" actId="47"/>
        <pc:sldMkLst>
          <pc:docMk/>
          <pc:sldMk cId="195580549" sldId="785"/>
        </pc:sldMkLst>
      </pc:sldChg>
      <pc:sldChg chg="del">
        <pc:chgData name="Eduardo Teiga" userId="d724ab30-0b5c-4685-ac12-f24c573f8a59" providerId="ADAL" clId="{CF26542E-5B88-431F-AAD2-BC828AEEA64F}" dt="2020-04-28T16:04:44.153" v="25" actId="47"/>
        <pc:sldMkLst>
          <pc:docMk/>
          <pc:sldMk cId="3682174187" sldId="786"/>
        </pc:sldMkLst>
      </pc:sldChg>
      <pc:sldChg chg="del">
        <pc:chgData name="Eduardo Teiga" userId="d724ab30-0b5c-4685-ac12-f24c573f8a59" providerId="ADAL" clId="{CF26542E-5B88-431F-AAD2-BC828AEEA64F}" dt="2020-04-28T16:04:44.153" v="25" actId="47"/>
        <pc:sldMkLst>
          <pc:docMk/>
          <pc:sldMk cId="3264960132" sldId="787"/>
        </pc:sldMkLst>
      </pc:sldChg>
      <pc:sldChg chg="add del">
        <pc:chgData name="Eduardo Teiga" userId="d724ab30-0b5c-4685-ac12-f24c573f8a59" providerId="ADAL" clId="{CF26542E-5B88-431F-AAD2-BC828AEEA64F}" dt="2020-04-28T16:04:47.942" v="26" actId="47"/>
        <pc:sldMkLst>
          <pc:docMk/>
          <pc:sldMk cId="2935273230" sldId="796"/>
        </pc:sldMkLst>
      </pc:sldChg>
      <pc:sldChg chg="modSp">
        <pc:chgData name="Eduardo Teiga" userId="d724ab30-0b5c-4685-ac12-f24c573f8a59" providerId="ADAL" clId="{CF26542E-5B88-431F-AAD2-BC828AEEA64F}" dt="2020-04-28T12:07:52.894" v="21" actId="108"/>
        <pc:sldMkLst>
          <pc:docMk/>
          <pc:sldMk cId="4213527097" sldId="806"/>
        </pc:sldMkLst>
        <pc:spChg chg="mod">
          <ac:chgData name="Eduardo Teiga" userId="d724ab30-0b5c-4685-ac12-f24c573f8a59" providerId="ADAL" clId="{CF26542E-5B88-431F-AAD2-BC828AEEA64F}" dt="2020-04-28T12:07:52.894" v="21" actId="108"/>
          <ac:spMkLst>
            <pc:docMk/>
            <pc:sldMk cId="4213527097" sldId="806"/>
            <ac:spMk id="8" creationId="{9BEE4D00-FFE1-4BB8-B735-2BCFF0543C93}"/>
          </ac:spMkLst>
        </pc:spChg>
      </pc:sldChg>
      <pc:sldChg chg="addSp delSp modSp add modAnim">
        <pc:chgData name="Eduardo Teiga" userId="d724ab30-0b5c-4685-ac12-f24c573f8a59" providerId="ADAL" clId="{CF26542E-5B88-431F-AAD2-BC828AEEA64F}" dt="2020-04-28T17:51:18.755" v="368" actId="115"/>
        <pc:sldMkLst>
          <pc:docMk/>
          <pc:sldMk cId="3984170287" sldId="811"/>
        </pc:sldMkLst>
        <pc:spChg chg="mod">
          <ac:chgData name="Eduardo Teiga" userId="d724ab30-0b5c-4685-ac12-f24c573f8a59" providerId="ADAL" clId="{CF26542E-5B88-431F-AAD2-BC828AEEA64F}" dt="2020-04-28T17:46:30.565" v="41" actId="20577"/>
          <ac:spMkLst>
            <pc:docMk/>
            <pc:sldMk cId="3984170287" sldId="811"/>
            <ac:spMk id="2" creationId="{ECDE7055-F546-42CD-BF54-1B95ECB1184C}"/>
          </ac:spMkLst>
        </pc:spChg>
        <pc:spChg chg="del">
          <ac:chgData name="Eduardo Teiga" userId="d724ab30-0b5c-4685-ac12-f24c573f8a59" providerId="ADAL" clId="{CF26542E-5B88-431F-AAD2-BC828AEEA64F}" dt="2020-04-28T17:46:11.612" v="29" actId="478"/>
          <ac:spMkLst>
            <pc:docMk/>
            <pc:sldMk cId="3984170287" sldId="811"/>
            <ac:spMk id="5" creationId="{72D18E18-3E8B-44B3-A7CE-76401B44B13E}"/>
          </ac:spMkLst>
        </pc:spChg>
        <pc:spChg chg="add del mod">
          <ac:chgData name="Eduardo Teiga" userId="d724ab30-0b5c-4685-ac12-f24c573f8a59" providerId="ADAL" clId="{CF26542E-5B88-431F-AAD2-BC828AEEA64F}" dt="2020-04-28T17:46:17.204" v="30" actId="478"/>
          <ac:spMkLst>
            <pc:docMk/>
            <pc:sldMk cId="3984170287" sldId="811"/>
            <ac:spMk id="6" creationId="{61AA40D4-E272-45E4-B7C2-DC500E1B3D58}"/>
          </ac:spMkLst>
        </pc:spChg>
        <pc:spChg chg="add mod">
          <ac:chgData name="Eduardo Teiga" userId="d724ab30-0b5c-4685-ac12-f24c573f8a59" providerId="ADAL" clId="{CF26542E-5B88-431F-AAD2-BC828AEEA64F}" dt="2020-04-28T17:51:18.755" v="368" actId="115"/>
          <ac:spMkLst>
            <pc:docMk/>
            <pc:sldMk cId="3984170287" sldId="811"/>
            <ac:spMk id="7" creationId="{5C85A84D-0F32-4D6F-90D9-2A968ACD1AD1}"/>
          </ac:spMkLst>
        </pc:spChg>
      </pc:sldChg>
      <pc:sldChg chg="add">
        <pc:chgData name="Eduardo Teiga" userId="d724ab30-0b5c-4685-ac12-f24c573f8a59" providerId="ADAL" clId="{CF26542E-5B88-431F-AAD2-BC828AEEA64F}" dt="2020-04-28T16:04:31.272" v="24"/>
        <pc:sldMkLst>
          <pc:docMk/>
          <pc:sldMk cId="4081674547" sldId="813"/>
        </pc:sldMkLst>
      </pc:sldChg>
      <pc:sldChg chg="add">
        <pc:chgData name="Eduardo Teiga" userId="d724ab30-0b5c-4685-ac12-f24c573f8a59" providerId="ADAL" clId="{CF26542E-5B88-431F-AAD2-BC828AEEA64F}" dt="2020-04-28T17:45:54.339" v="28"/>
        <pc:sldMkLst>
          <pc:docMk/>
          <pc:sldMk cId="572430431" sldId="81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429BF5-AAEF-4D91-95E5-584ECDEB41B5}"/>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PT"/>
          </a:p>
        </p:txBody>
      </p:sp>
      <p:sp>
        <p:nvSpPr>
          <p:cNvPr id="3" name="Date Placeholder 2">
            <a:extLst>
              <a:ext uri="{FF2B5EF4-FFF2-40B4-BE49-F238E27FC236}">
                <a16:creationId xmlns:a16="http://schemas.microsoft.com/office/drawing/2014/main" id="{BB8276E6-F309-40C8-AB1B-7C8B84197B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9D7EE68-01DB-4148-AF5B-450566E4459E}" type="datetimeFigureOut">
              <a:rPr lang="pt-PT" smtClean="0"/>
              <a:t>03/05/2020</a:t>
            </a:fld>
            <a:endParaRPr lang="pt-PT"/>
          </a:p>
        </p:txBody>
      </p:sp>
      <p:sp>
        <p:nvSpPr>
          <p:cNvPr id="4" name="Footer Placeholder 3">
            <a:extLst>
              <a:ext uri="{FF2B5EF4-FFF2-40B4-BE49-F238E27FC236}">
                <a16:creationId xmlns:a16="http://schemas.microsoft.com/office/drawing/2014/main" id="{D5A4C59B-C0BD-4E03-9A7B-7AC82F56E559}"/>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pt-PT"/>
          </a:p>
        </p:txBody>
      </p:sp>
    </p:spTree>
    <p:extLst>
      <p:ext uri="{BB962C8B-B14F-4D97-AF65-F5344CB8AC3E}">
        <p14:creationId xmlns:p14="http://schemas.microsoft.com/office/powerpoint/2010/main" val="2360238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pt-PT"/>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934F4D0-E106-42EE-A60E-2660C7E5EC24}" type="datetimeFigureOut">
              <a:rPr lang="pt-PT" smtClean="0"/>
              <a:t>03/05/2020</a:t>
            </a:fld>
            <a:endParaRPr lang="pt-PT"/>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PT"/>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t-PT"/>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C425B1D-2959-4449-BE43-9072A59FD3F9}" type="slidenum">
              <a:rPr lang="pt-PT" smtClean="0"/>
              <a:t>‹nº›</a:t>
            </a:fld>
            <a:endParaRPr lang="pt-PT"/>
          </a:p>
        </p:txBody>
      </p:sp>
    </p:spTree>
    <p:extLst>
      <p:ext uri="{BB962C8B-B14F-4D97-AF65-F5344CB8AC3E}">
        <p14:creationId xmlns:p14="http://schemas.microsoft.com/office/powerpoint/2010/main" val="92491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Título">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6539-D9D2-458C-86EE-A1AA3E86B65D}"/>
              </a:ext>
            </a:extLst>
          </p:cNvPr>
          <p:cNvSpPr>
            <a:spLocks noGrp="1"/>
          </p:cNvSpPr>
          <p:nvPr>
            <p:ph type="ctrTitle"/>
          </p:nvPr>
        </p:nvSpPr>
        <p:spPr>
          <a:xfrm>
            <a:off x="7037408" y="2031167"/>
            <a:ext cx="4819630" cy="1305233"/>
          </a:xfrm>
        </p:spPr>
        <p:txBody>
          <a:bodyPr anchor="b">
            <a:noAutofit/>
          </a:bodyPr>
          <a:lstStyle>
            <a:lvl1pPr algn="l">
              <a:defRPr lang="pt-PT" sz="2800" b="1" kern="1200" dirty="0">
                <a:solidFill>
                  <a:schemeClr val="accent1"/>
                </a:solidFill>
                <a:latin typeface="+mn-lt"/>
                <a:ea typeface="+mn-ea"/>
                <a:cs typeface="Arial" panose="020B0604020202020204" pitchFamily="34" charset="0"/>
              </a:defRPr>
            </a:lvl1pPr>
          </a:lstStyle>
          <a:p>
            <a:r>
              <a:rPr lang="pt-PT"/>
              <a:t>Clique para editar o estilo</a:t>
            </a:r>
            <a:endParaRPr lang="pt-PT" dirty="0"/>
          </a:p>
        </p:txBody>
      </p:sp>
      <p:sp>
        <p:nvSpPr>
          <p:cNvPr id="3" name="Subtitle 2">
            <a:extLst>
              <a:ext uri="{FF2B5EF4-FFF2-40B4-BE49-F238E27FC236}">
                <a16:creationId xmlns:a16="http://schemas.microsoft.com/office/drawing/2014/main" id="{EFA88FD3-771B-43AC-A701-D2A770665555}"/>
              </a:ext>
            </a:extLst>
          </p:cNvPr>
          <p:cNvSpPr>
            <a:spLocks noGrp="1"/>
          </p:cNvSpPr>
          <p:nvPr>
            <p:ph type="subTitle" idx="1"/>
          </p:nvPr>
        </p:nvSpPr>
        <p:spPr>
          <a:xfrm>
            <a:off x="7037408" y="3488121"/>
            <a:ext cx="4819630" cy="1655762"/>
          </a:xfrm>
          <a:prstGeom prst="rect">
            <a:avLst/>
          </a:prstGeom>
        </p:spPr>
        <p:txBody>
          <a:bodyPr>
            <a:noAutofit/>
          </a:bodyPr>
          <a:lstStyle>
            <a:lvl1pPr marL="0" indent="0" algn="l">
              <a:buNone/>
              <a:defRPr sz="2800">
                <a:solidFill>
                  <a:schemeClr val="tx2">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Faça clique para editar o estilo</a:t>
            </a:r>
            <a:endParaRPr lang="pt-PT" dirty="0"/>
          </a:p>
        </p:txBody>
      </p:sp>
      <p:sp>
        <p:nvSpPr>
          <p:cNvPr id="10" name="Content Placeholder 9">
            <a:extLst>
              <a:ext uri="{FF2B5EF4-FFF2-40B4-BE49-F238E27FC236}">
                <a16:creationId xmlns:a16="http://schemas.microsoft.com/office/drawing/2014/main" id="{A33FBBED-5A43-4BEB-85DA-CAF9E5095DA1}"/>
              </a:ext>
            </a:extLst>
          </p:cNvPr>
          <p:cNvSpPr>
            <a:spLocks noGrp="1"/>
          </p:cNvSpPr>
          <p:nvPr>
            <p:ph sz="quarter" idx="12" hasCustomPrompt="1"/>
          </p:nvPr>
        </p:nvSpPr>
        <p:spPr>
          <a:xfrm>
            <a:off x="10081548" y="5143500"/>
            <a:ext cx="1775489" cy="366049"/>
          </a:xfrm>
          <a:prstGeom prst="rect">
            <a:avLst/>
          </a:prstGeom>
        </p:spPr>
        <p:txBody>
          <a:bodyPr wrap="none">
            <a:noAutofit/>
          </a:bodyPr>
          <a:lstStyle>
            <a:lvl1pPr marL="0" indent="0" algn="r">
              <a:buNone/>
              <a:defRPr sz="1800">
                <a:solidFill>
                  <a:schemeClr val="tx2">
                    <a:lumMod val="75000"/>
                    <a:lumOff val="25000"/>
                  </a:schemeClr>
                </a:solidFill>
              </a:defRPr>
            </a:lvl1pPr>
          </a:lstStyle>
          <a:p>
            <a:pPr lvl="0"/>
            <a:r>
              <a:rPr lang="en-US" dirty="0"/>
              <a:t>XX / XX / XXXX</a:t>
            </a:r>
            <a:endParaRPr lang="pt-PT" dirty="0"/>
          </a:p>
        </p:txBody>
      </p:sp>
      <p:sp>
        <p:nvSpPr>
          <p:cNvPr id="5" name="Rectangle 4">
            <a:extLst>
              <a:ext uri="{FF2B5EF4-FFF2-40B4-BE49-F238E27FC236}">
                <a16:creationId xmlns:a16="http://schemas.microsoft.com/office/drawing/2014/main" id="{DC0D02D8-B48F-4675-BAAD-B97A858C502B}"/>
              </a:ext>
            </a:extLst>
          </p:cNvPr>
          <p:cNvSpPr/>
          <p:nvPr userDrawn="1"/>
        </p:nvSpPr>
        <p:spPr>
          <a:xfrm>
            <a:off x="6096001" y="5949387"/>
            <a:ext cx="5761038" cy="648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1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Toda a informação contida neste documento será considerada privilegiada e confidencial. Os recetores desta apresentação comprometem-se a guardar confidencialidade e a não transmitir a informação apresentada, nem a reproduzi-la ou divulgá-la a terceiros, sem o prévio aviso e consentimento por escrito por parte da ou das empresas a que tal informação respeita. © 2020 Bondalti. Todos os direitos reservados. </a:t>
            </a:r>
          </a:p>
        </p:txBody>
      </p:sp>
    </p:spTree>
    <p:extLst>
      <p:ext uri="{BB962C8B-B14F-4D97-AF65-F5344CB8AC3E}">
        <p14:creationId xmlns:p14="http://schemas.microsoft.com/office/powerpoint/2010/main" val="29683883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ad and blank">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002F8DE-4995-4525-9451-F2972F3D98A9}"/>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lvl1pPr>
              <a:defRPr>
                <a:solidFill>
                  <a:schemeClr val="accent1"/>
                </a:solidFill>
              </a:defRPr>
            </a:lvl1pPr>
          </a:lstStyle>
          <a:p>
            <a:r>
              <a:rPr lang="en-US" dirty="0"/>
              <a:t>Click to edit Master title style</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825316" y="6197541"/>
            <a:ext cx="1031722"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pic>
        <p:nvPicPr>
          <p:cNvPr id="6" name="Picture 5">
            <a:extLst>
              <a:ext uri="{FF2B5EF4-FFF2-40B4-BE49-F238E27FC236}">
                <a16:creationId xmlns:a16="http://schemas.microsoft.com/office/drawing/2014/main" id="{AE98B7F2-D59D-4FCD-80D7-575E84C836F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7" name="TextBox 6">
            <a:extLst>
              <a:ext uri="{FF2B5EF4-FFF2-40B4-BE49-F238E27FC236}">
                <a16:creationId xmlns:a16="http://schemas.microsoft.com/office/drawing/2014/main" id="{87C0380D-CA94-4CEE-89AD-D6A3FD3ABB6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Bondalti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All rights reserved</a:t>
            </a:r>
          </a:p>
        </p:txBody>
      </p:sp>
    </p:spTree>
    <p:extLst>
      <p:ext uri="{BB962C8B-B14F-4D97-AF65-F5344CB8AC3E}">
        <p14:creationId xmlns:p14="http://schemas.microsoft.com/office/powerpoint/2010/main" val="138065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ad and text">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D1C2CFC-3DC9-4731-B8D9-36B464851C92}"/>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en-US" dirty="0"/>
              <a:t>Click to edit Master title style</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11090275" cy="4751387"/>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en-US" dirty="0"/>
              <a:t>Edit Master text styles</a:t>
            </a:r>
          </a:p>
          <a:p>
            <a:pPr marL="531813" lvl="1" indent="-173038"/>
            <a:r>
              <a:rPr lang="en-US" dirty="0"/>
              <a:t>Second level</a:t>
            </a:r>
          </a:p>
          <a:p>
            <a:pPr marL="890588" lvl="2" indent="-173038"/>
            <a:r>
              <a:rPr lang="en-US" dirty="0"/>
              <a:t>Third level</a:t>
            </a:r>
          </a:p>
          <a:p>
            <a:pPr marL="1249363" lvl="3" indent="-173038"/>
            <a:r>
              <a:rPr lang="en-US" dirty="0"/>
              <a:t>Fourth level</a:t>
            </a:r>
          </a:p>
          <a:p>
            <a:pPr marL="1608138" lvl="4" indent="-173038"/>
            <a:r>
              <a:rPr lang="en-US" dirty="0"/>
              <a:t>Fifth level</a:t>
            </a:r>
            <a:endParaRPr lang="pt-PT" dirty="0"/>
          </a:p>
        </p:txBody>
      </p:sp>
      <p:pic>
        <p:nvPicPr>
          <p:cNvPr id="7" name="Picture 6">
            <a:extLst>
              <a:ext uri="{FF2B5EF4-FFF2-40B4-BE49-F238E27FC236}">
                <a16:creationId xmlns:a16="http://schemas.microsoft.com/office/drawing/2014/main" id="{178D5A37-996E-4122-8A70-CEFB4DAAE94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11D5E6A2-0582-4EDC-B872-CED3254EE959}"/>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Bondalti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All rights reserved</a:t>
            </a:r>
          </a:p>
        </p:txBody>
      </p:sp>
    </p:spTree>
    <p:extLst>
      <p:ext uri="{BB962C8B-B14F-4D97-AF65-F5344CB8AC3E}">
        <p14:creationId xmlns:p14="http://schemas.microsoft.com/office/powerpoint/2010/main" val="3020930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ad and 2 text">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9918D455-02E3-42F8-A13E-C7387AC7E1D8}"/>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en-US" dirty="0"/>
              <a:t>Click to edit Master title style</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5501302" cy="4751387"/>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en-US" dirty="0"/>
              <a:t>Edit Master text styles</a:t>
            </a:r>
          </a:p>
          <a:p>
            <a:pPr marL="531813" lvl="1" indent="-173038"/>
            <a:r>
              <a:rPr lang="en-US" dirty="0"/>
              <a:t>Second level</a:t>
            </a:r>
          </a:p>
          <a:p>
            <a:pPr marL="890588" lvl="2" indent="-173038"/>
            <a:r>
              <a:rPr lang="en-US" dirty="0"/>
              <a:t>Third level</a:t>
            </a:r>
          </a:p>
          <a:p>
            <a:pPr marL="1249363" lvl="3" indent="-173038"/>
            <a:r>
              <a:rPr lang="en-US" dirty="0"/>
              <a:t>Fourth level</a:t>
            </a:r>
          </a:p>
          <a:p>
            <a:pPr marL="1608138" lvl="4" indent="-173038"/>
            <a:r>
              <a:rPr lang="en-US" dirty="0"/>
              <a:t>Fifth level</a:t>
            </a:r>
            <a:endParaRPr lang="pt-PT" dirty="0"/>
          </a:p>
        </p:txBody>
      </p:sp>
      <p:sp>
        <p:nvSpPr>
          <p:cNvPr id="6" name="Text Placeholder 4">
            <a:extLst>
              <a:ext uri="{FF2B5EF4-FFF2-40B4-BE49-F238E27FC236}">
                <a16:creationId xmlns:a16="http://schemas.microsoft.com/office/drawing/2014/main" id="{0DC14AD4-CA1A-452C-AE2A-898F1D832E35}"/>
              </a:ext>
            </a:extLst>
          </p:cNvPr>
          <p:cNvSpPr>
            <a:spLocks noGrp="1"/>
          </p:cNvSpPr>
          <p:nvPr>
            <p:ph type="body" sz="quarter" idx="11"/>
          </p:nvPr>
        </p:nvSpPr>
        <p:spPr>
          <a:xfrm>
            <a:off x="6340321" y="1449388"/>
            <a:ext cx="5501302" cy="4751387"/>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en-US" dirty="0"/>
              <a:t>Edit Master text styles</a:t>
            </a:r>
          </a:p>
          <a:p>
            <a:pPr marL="531813" lvl="1" indent="-173038"/>
            <a:r>
              <a:rPr lang="en-US" dirty="0"/>
              <a:t>Second level</a:t>
            </a:r>
          </a:p>
          <a:p>
            <a:pPr marL="890588" lvl="2" indent="-173038"/>
            <a:r>
              <a:rPr lang="en-US" dirty="0"/>
              <a:t>Third level</a:t>
            </a:r>
          </a:p>
          <a:p>
            <a:pPr marL="1249363" lvl="3" indent="-173038"/>
            <a:r>
              <a:rPr lang="en-US" dirty="0"/>
              <a:t>Fourth level</a:t>
            </a:r>
          </a:p>
          <a:p>
            <a:pPr marL="1608138" lvl="4" indent="-173038"/>
            <a:r>
              <a:rPr lang="en-US" dirty="0"/>
              <a:t>Fifth level</a:t>
            </a:r>
            <a:endParaRPr lang="pt-PT" dirty="0"/>
          </a:p>
        </p:txBody>
      </p:sp>
      <p:pic>
        <p:nvPicPr>
          <p:cNvPr id="9" name="Picture 8">
            <a:extLst>
              <a:ext uri="{FF2B5EF4-FFF2-40B4-BE49-F238E27FC236}">
                <a16:creationId xmlns:a16="http://schemas.microsoft.com/office/drawing/2014/main" id="{DF1F3B0A-9496-4699-8333-3756B3ABAB1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C726CA5D-EF60-422F-BA88-BD9AEEBF6D90}"/>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Bondalti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All rights reserved</a:t>
            </a:r>
          </a:p>
        </p:txBody>
      </p:sp>
    </p:spTree>
    <p:extLst>
      <p:ext uri="{BB962C8B-B14F-4D97-AF65-F5344CB8AC3E}">
        <p14:creationId xmlns:p14="http://schemas.microsoft.com/office/powerpoint/2010/main" val="913577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ead and subtitle">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EC68F93-5B51-4E3D-B768-0CE388C10071}"/>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en-US" dirty="0"/>
              <a:t>Click to edit Master title style</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2094271"/>
            <a:ext cx="11090275" cy="4106504"/>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en-US" dirty="0"/>
              <a:t>Edit Master text styles</a:t>
            </a:r>
          </a:p>
          <a:p>
            <a:pPr marL="531813" lvl="1" indent="-173038"/>
            <a:r>
              <a:rPr lang="en-US" dirty="0"/>
              <a:t>Second level</a:t>
            </a:r>
          </a:p>
          <a:p>
            <a:pPr marL="890588" lvl="2" indent="-173038"/>
            <a:r>
              <a:rPr lang="en-US" dirty="0"/>
              <a:t>Third level</a:t>
            </a:r>
          </a:p>
          <a:p>
            <a:pPr marL="1249363" lvl="3" indent="-173038"/>
            <a:r>
              <a:rPr lang="en-US" dirty="0"/>
              <a:t>Fourth level</a:t>
            </a:r>
          </a:p>
          <a:p>
            <a:pPr marL="1608138" lvl="4" indent="-173038"/>
            <a:r>
              <a:rPr lang="en-US" dirty="0"/>
              <a:t>Fifth level</a:t>
            </a:r>
            <a:endParaRPr lang="pt-PT" dirty="0"/>
          </a:p>
        </p:txBody>
      </p:sp>
      <p:sp>
        <p:nvSpPr>
          <p:cNvPr id="4" name="Text Placeholder 3">
            <a:extLst>
              <a:ext uri="{FF2B5EF4-FFF2-40B4-BE49-F238E27FC236}">
                <a16:creationId xmlns:a16="http://schemas.microsoft.com/office/drawing/2014/main" id="{1AAF8B5D-8647-474F-A590-4065F03AB4C8}"/>
              </a:ext>
            </a:extLst>
          </p:cNvPr>
          <p:cNvSpPr>
            <a:spLocks noGrp="1"/>
          </p:cNvSpPr>
          <p:nvPr>
            <p:ph type="body" sz="quarter" idx="11" hasCustomPrompt="1"/>
          </p:nvPr>
        </p:nvSpPr>
        <p:spPr>
          <a:xfrm>
            <a:off x="766763" y="1449388"/>
            <a:ext cx="11090275" cy="600075"/>
          </a:xfrm>
          <a:prstGeom prst="rect">
            <a:avLst/>
          </a:prstGeom>
        </p:spPr>
        <p:txBody>
          <a:bodyPr>
            <a:noAutofit/>
          </a:bodyPr>
          <a:lstStyle>
            <a:lvl1pPr marL="0" indent="0">
              <a:buNone/>
              <a:defRPr sz="2400" b="1">
                <a:solidFill>
                  <a:schemeClr val="tx1"/>
                </a:solidFill>
              </a:defRPr>
            </a:lvl1pPr>
          </a:lstStyle>
          <a:p>
            <a:pPr lvl="0"/>
            <a:r>
              <a:rPr lang="en-US" dirty="0"/>
              <a:t>Click to add subtitle</a:t>
            </a:r>
            <a:endParaRPr lang="pt-PT" dirty="0"/>
          </a:p>
        </p:txBody>
      </p:sp>
      <p:pic>
        <p:nvPicPr>
          <p:cNvPr id="9" name="Picture 8">
            <a:extLst>
              <a:ext uri="{FF2B5EF4-FFF2-40B4-BE49-F238E27FC236}">
                <a16:creationId xmlns:a16="http://schemas.microsoft.com/office/drawing/2014/main" id="{E58D6227-B4A1-4568-A8F0-6DAC2C58968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563427A2-999A-48DA-9B4D-840B760BD8E3}"/>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Bondalti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All rights reserved</a:t>
            </a:r>
          </a:p>
        </p:txBody>
      </p:sp>
    </p:spTree>
    <p:extLst>
      <p:ext uri="{BB962C8B-B14F-4D97-AF65-F5344CB8AC3E}">
        <p14:creationId xmlns:p14="http://schemas.microsoft.com/office/powerpoint/2010/main" val="3570918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8B9B3664-9A2A-48C2-9956-A6C0C112BE65}"/>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7" name="Picture 6">
            <a:extLst>
              <a:ext uri="{FF2B5EF4-FFF2-40B4-BE49-F238E27FC236}">
                <a16:creationId xmlns:a16="http://schemas.microsoft.com/office/drawing/2014/main" id="{BDD9F7B8-2214-479C-B379-2CC51FB5C512}"/>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a:ext>
            </a:extLst>
          </a:blip>
          <a:srcRect/>
          <a:stretch/>
        </p:blipFill>
        <p:spPr>
          <a:xfrm>
            <a:off x="11146419" y="260350"/>
            <a:ext cx="710619" cy="936626"/>
          </a:xfrm>
          <a:prstGeom prst="rect">
            <a:avLst/>
          </a:prstGeom>
        </p:spPr>
      </p:pic>
      <p:sp>
        <p:nvSpPr>
          <p:cNvPr id="5" name="TextBox 4">
            <a:extLst>
              <a:ext uri="{FF2B5EF4-FFF2-40B4-BE49-F238E27FC236}">
                <a16:creationId xmlns:a16="http://schemas.microsoft.com/office/drawing/2014/main" id="{A97FCAB8-AD27-40B4-B245-E875B1B1682C}"/>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Bondalti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All rights reserved</a:t>
            </a:r>
          </a:p>
        </p:txBody>
      </p:sp>
    </p:spTree>
    <p:extLst>
      <p:ext uri="{BB962C8B-B14F-4D97-AF65-F5344CB8AC3E}">
        <p14:creationId xmlns:p14="http://schemas.microsoft.com/office/powerpoint/2010/main" val="375753394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Título">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6539-D9D2-458C-86EE-A1AA3E86B65D}"/>
              </a:ext>
            </a:extLst>
          </p:cNvPr>
          <p:cNvSpPr>
            <a:spLocks noGrp="1"/>
          </p:cNvSpPr>
          <p:nvPr>
            <p:ph type="ctrTitle"/>
          </p:nvPr>
        </p:nvSpPr>
        <p:spPr>
          <a:xfrm>
            <a:off x="7037408" y="2031167"/>
            <a:ext cx="4819630" cy="1305233"/>
          </a:xfrm>
        </p:spPr>
        <p:txBody>
          <a:bodyPr anchor="b">
            <a:noAutofit/>
          </a:bodyPr>
          <a:lstStyle>
            <a:lvl1pPr algn="l">
              <a:defRPr lang="pt-PT" sz="2800" b="1" kern="1200" dirty="0">
                <a:solidFill>
                  <a:schemeClr val="accent1"/>
                </a:solidFill>
                <a:latin typeface="+mn-lt"/>
                <a:ea typeface="+mn-ea"/>
                <a:cs typeface="Arial" panose="020B0604020202020204" pitchFamily="34" charset="0"/>
              </a:defRPr>
            </a:lvl1pPr>
          </a:lstStyle>
          <a:p>
            <a:r>
              <a:rPr lang="pt-PT"/>
              <a:t>Clique para editar o estilo</a:t>
            </a:r>
            <a:endParaRPr lang="pt-PT" dirty="0"/>
          </a:p>
        </p:txBody>
      </p:sp>
      <p:sp>
        <p:nvSpPr>
          <p:cNvPr id="3" name="Subtitle 2">
            <a:extLst>
              <a:ext uri="{FF2B5EF4-FFF2-40B4-BE49-F238E27FC236}">
                <a16:creationId xmlns:a16="http://schemas.microsoft.com/office/drawing/2014/main" id="{EFA88FD3-771B-43AC-A701-D2A770665555}"/>
              </a:ext>
            </a:extLst>
          </p:cNvPr>
          <p:cNvSpPr>
            <a:spLocks noGrp="1"/>
          </p:cNvSpPr>
          <p:nvPr>
            <p:ph type="subTitle" idx="1"/>
          </p:nvPr>
        </p:nvSpPr>
        <p:spPr>
          <a:xfrm>
            <a:off x="7037408" y="3488121"/>
            <a:ext cx="4819630" cy="1655762"/>
          </a:xfrm>
          <a:prstGeom prst="rect">
            <a:avLst/>
          </a:prstGeom>
        </p:spPr>
        <p:txBody>
          <a:bodyPr>
            <a:noAutofit/>
          </a:bodyPr>
          <a:lstStyle>
            <a:lvl1pPr marL="0" indent="0" algn="l">
              <a:buNone/>
              <a:defRPr sz="2800">
                <a:solidFill>
                  <a:schemeClr val="tx2">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Faça clique para editar o estilo</a:t>
            </a:r>
            <a:endParaRPr lang="pt-PT" dirty="0"/>
          </a:p>
        </p:txBody>
      </p:sp>
      <p:sp>
        <p:nvSpPr>
          <p:cNvPr id="10" name="Content Placeholder 9">
            <a:extLst>
              <a:ext uri="{FF2B5EF4-FFF2-40B4-BE49-F238E27FC236}">
                <a16:creationId xmlns:a16="http://schemas.microsoft.com/office/drawing/2014/main" id="{A33FBBED-5A43-4BEB-85DA-CAF9E5095DA1}"/>
              </a:ext>
            </a:extLst>
          </p:cNvPr>
          <p:cNvSpPr>
            <a:spLocks noGrp="1"/>
          </p:cNvSpPr>
          <p:nvPr>
            <p:ph sz="quarter" idx="12" hasCustomPrompt="1"/>
          </p:nvPr>
        </p:nvSpPr>
        <p:spPr>
          <a:xfrm>
            <a:off x="10081548" y="5143500"/>
            <a:ext cx="1775489" cy="366049"/>
          </a:xfrm>
          <a:prstGeom prst="rect">
            <a:avLst/>
          </a:prstGeom>
        </p:spPr>
        <p:txBody>
          <a:bodyPr wrap="none">
            <a:noAutofit/>
          </a:bodyPr>
          <a:lstStyle>
            <a:lvl1pPr marL="0" indent="0" algn="r">
              <a:buNone/>
              <a:defRPr sz="1800">
                <a:solidFill>
                  <a:schemeClr val="tx2">
                    <a:lumMod val="75000"/>
                    <a:lumOff val="25000"/>
                  </a:schemeClr>
                </a:solidFill>
              </a:defRPr>
            </a:lvl1pPr>
          </a:lstStyle>
          <a:p>
            <a:pPr lvl="0"/>
            <a:r>
              <a:rPr lang="en-US" dirty="0"/>
              <a:t>XX / XX / XXXX</a:t>
            </a:r>
            <a:endParaRPr lang="pt-PT" dirty="0"/>
          </a:p>
        </p:txBody>
      </p:sp>
      <p:sp>
        <p:nvSpPr>
          <p:cNvPr id="5" name="Rectangle 4">
            <a:extLst>
              <a:ext uri="{FF2B5EF4-FFF2-40B4-BE49-F238E27FC236}">
                <a16:creationId xmlns:a16="http://schemas.microsoft.com/office/drawing/2014/main" id="{DC0D02D8-B48F-4675-BAAD-B97A858C502B}"/>
              </a:ext>
            </a:extLst>
          </p:cNvPr>
          <p:cNvSpPr/>
          <p:nvPr userDrawn="1"/>
        </p:nvSpPr>
        <p:spPr>
          <a:xfrm>
            <a:off x="6096001" y="5949387"/>
            <a:ext cx="5761038" cy="648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1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Toda a informação contida neste documento será considerada privilegiada e confidencial. Os recetores desta apresentação comprometem-se a guardar confidencialidade e a não transmitir a informação apresentada, nem a reproduzi-la ou divulgá-la a terceiros, sem o prévio aviso e consentimento por escrito por parte da ou das empresas a que tal informação respeita. © 2020 Bondalti. Todos os direitos reservados. </a:t>
            </a:r>
          </a:p>
        </p:txBody>
      </p:sp>
    </p:spTree>
    <p:extLst>
      <p:ext uri="{BB962C8B-B14F-4D97-AF65-F5344CB8AC3E}">
        <p14:creationId xmlns:p14="http://schemas.microsoft.com/office/powerpoint/2010/main" val="15109765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parador agenda">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C9AFA52-65E5-4136-ADCC-18E70764316D}"/>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Rectangle 5">
            <a:extLst>
              <a:ext uri="{FF2B5EF4-FFF2-40B4-BE49-F238E27FC236}">
                <a16:creationId xmlns:a16="http://schemas.microsoft.com/office/drawing/2014/main" id="{27D54A70-AD47-4737-B893-B3CE0D2ACB3A}"/>
              </a:ext>
            </a:extLst>
          </p:cNvPr>
          <p:cNvSpPr/>
          <p:nvPr userDrawn="1"/>
        </p:nvSpPr>
        <p:spPr>
          <a:xfrm>
            <a:off x="766763" y="260350"/>
            <a:ext cx="10294527" cy="936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a:r>
              <a:rPr lang="pt-PT" sz="2800" b="1" kern="1200" dirty="0">
                <a:solidFill>
                  <a:schemeClr val="bg1"/>
                </a:solidFill>
                <a:latin typeface="+mn-lt"/>
                <a:ea typeface="+mn-ea"/>
                <a:cs typeface="Arial" panose="020B0604020202020204" pitchFamily="34" charset="0"/>
              </a:rPr>
              <a:t>Agenda</a:t>
            </a:r>
          </a:p>
        </p:txBody>
      </p:sp>
      <p:sp>
        <p:nvSpPr>
          <p:cNvPr id="14" name="TextBox 13">
            <a:extLst>
              <a:ext uri="{FF2B5EF4-FFF2-40B4-BE49-F238E27FC236}">
                <a16:creationId xmlns:a16="http://schemas.microsoft.com/office/drawing/2014/main" id="{D362F71E-548E-43FA-B226-C2139BE5BA1C}"/>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
        <p:nvSpPr>
          <p:cNvPr id="3" name="Text Placeholder 2">
            <a:extLst>
              <a:ext uri="{FF2B5EF4-FFF2-40B4-BE49-F238E27FC236}">
                <a16:creationId xmlns:a16="http://schemas.microsoft.com/office/drawing/2014/main" id="{2DDF44EC-D0CD-461D-8ADD-AB8AE2301CDA}"/>
              </a:ext>
            </a:extLst>
          </p:cNvPr>
          <p:cNvSpPr>
            <a:spLocks noGrp="1"/>
          </p:cNvSpPr>
          <p:nvPr>
            <p:ph type="body" sz="quarter" idx="10" hasCustomPrompt="1"/>
          </p:nvPr>
        </p:nvSpPr>
        <p:spPr>
          <a:xfrm>
            <a:off x="2351087" y="1449388"/>
            <a:ext cx="7489825" cy="4751387"/>
          </a:xfrm>
          <a:prstGeom prst="rect">
            <a:avLst/>
          </a:prstGeom>
        </p:spPr>
        <p:txBody>
          <a:bodyPr/>
          <a:lstStyle>
            <a:lvl1pPr>
              <a:spcBef>
                <a:spcPts val="1800"/>
              </a:spcBef>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item 1 of agenda</a:t>
            </a:r>
          </a:p>
          <a:p>
            <a:pPr lvl="0"/>
            <a:r>
              <a:rPr lang="en-US" dirty="0"/>
              <a:t>Insert item 2 of agenda</a:t>
            </a:r>
          </a:p>
          <a:p>
            <a:pPr lvl="0"/>
            <a:r>
              <a:rPr lang="en-US" dirty="0"/>
              <a:t>Insert item 3 of agenda</a:t>
            </a:r>
          </a:p>
          <a:p>
            <a:pPr lvl="0"/>
            <a:r>
              <a:rPr lang="en-US" dirty="0"/>
              <a:t>Insert item 4 of agenda</a:t>
            </a:r>
          </a:p>
        </p:txBody>
      </p:sp>
      <p:pic>
        <p:nvPicPr>
          <p:cNvPr id="7" name="Picture 6">
            <a:extLst>
              <a:ext uri="{FF2B5EF4-FFF2-40B4-BE49-F238E27FC236}">
                <a16:creationId xmlns:a16="http://schemas.microsoft.com/office/drawing/2014/main" id="{C8B67EC9-20BB-4D65-9927-AA5F5B2CFE70}"/>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val="0"/>
              </a:ext>
            </a:extLst>
          </a:blip>
          <a:srcRect/>
          <a:stretch/>
        </p:blipFill>
        <p:spPr>
          <a:xfrm>
            <a:off x="11146419" y="260350"/>
            <a:ext cx="710619" cy="936626"/>
          </a:xfrm>
          <a:prstGeom prst="rect">
            <a:avLst/>
          </a:prstGeom>
        </p:spPr>
      </p:pic>
    </p:spTree>
    <p:extLst>
      <p:ext uri="{BB962C8B-B14F-4D97-AF65-F5344CB8AC3E}">
        <p14:creationId xmlns:p14="http://schemas.microsoft.com/office/powerpoint/2010/main" val="2775651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ítulo e espaço branco">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99F1238-15D7-4F5C-A929-6BDE2A004C6D}"/>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wrap="square">
            <a:noAutofit/>
          </a:bodyPr>
          <a:lstStyle>
            <a:lvl1pPr>
              <a:defRPr>
                <a:solidFill>
                  <a:schemeClr val="accent1"/>
                </a:solidFill>
              </a:defRPr>
            </a:lvl1p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825316" y="6197541"/>
            <a:ext cx="1031722"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pic>
        <p:nvPicPr>
          <p:cNvPr id="6" name="Picture 5">
            <a:extLst>
              <a:ext uri="{FF2B5EF4-FFF2-40B4-BE49-F238E27FC236}">
                <a16:creationId xmlns:a16="http://schemas.microsoft.com/office/drawing/2014/main" id="{E3D5AF2C-ECB3-4BB8-A36E-80336635F9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088547" y="260350"/>
            <a:ext cx="768491" cy="936626"/>
          </a:xfrm>
          <a:prstGeom prst="rect">
            <a:avLst/>
          </a:prstGeom>
        </p:spPr>
      </p:pic>
      <p:sp>
        <p:nvSpPr>
          <p:cNvPr id="7" name="TextBox 6">
            <a:extLst>
              <a:ext uri="{FF2B5EF4-FFF2-40B4-BE49-F238E27FC236}">
                <a16:creationId xmlns:a16="http://schemas.microsoft.com/office/drawing/2014/main" id="{7B2534D5-BF0E-4914-88E5-DA0A2AB46EA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1917179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e texto">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FFD870A9-33E8-4646-9353-3770626E6A17}"/>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11090275" cy="4751387"/>
          </a:xfrm>
          <a:prstGeom prst="rect">
            <a:avLst/>
          </a:prstGeom>
        </p:spPr>
        <p:txBody>
          <a:bodyPr/>
          <a:lstStyle>
            <a:lvl1pPr marL="173038" indent="-173038">
              <a:spcBef>
                <a:spcPts val="600"/>
              </a:spcBef>
              <a:defRPr sz="2000">
                <a:solidFill>
                  <a:schemeClr val="tx1"/>
                </a:solidFill>
              </a:defRPr>
            </a:lvl1pPr>
            <a:lvl2pPr marL="531813" indent="-173038">
              <a:spcBef>
                <a:spcPts val="600"/>
              </a:spcBef>
              <a:defRPr sz="2000">
                <a:solidFill>
                  <a:schemeClr val="tx1"/>
                </a:solidFill>
              </a:defRPr>
            </a:lvl2pPr>
            <a:lvl3pPr marL="890588" indent="-173038">
              <a:spcBef>
                <a:spcPts val="600"/>
              </a:spcBef>
              <a:defRPr sz="1800">
                <a:solidFill>
                  <a:schemeClr val="tx1"/>
                </a:solidFill>
              </a:defRPr>
            </a:lvl3pPr>
            <a:lvl4pPr marL="1249363" indent="-173038">
              <a:spcBef>
                <a:spcPts val="600"/>
              </a:spcBef>
              <a:defRPr sz="1400">
                <a:solidFill>
                  <a:schemeClr val="tx1"/>
                </a:solidFill>
              </a:defRPr>
            </a:lvl4pPr>
            <a:lvl5pPr marL="1608138" indent="-173038">
              <a:spcBef>
                <a:spcPts val="600"/>
              </a:spcBef>
              <a:defRPr sz="1400">
                <a:solidFill>
                  <a:schemeClr val="tx1"/>
                </a:solidFill>
              </a:defRPr>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pt-PT" dirty="0"/>
          </a:p>
        </p:txBody>
      </p:sp>
      <p:pic>
        <p:nvPicPr>
          <p:cNvPr id="7" name="Picture 6">
            <a:extLst>
              <a:ext uri="{FF2B5EF4-FFF2-40B4-BE49-F238E27FC236}">
                <a16:creationId xmlns:a16="http://schemas.microsoft.com/office/drawing/2014/main" id="{64ABE155-A45C-4BC6-8305-B485BA43A9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088547" y="260350"/>
            <a:ext cx="768491" cy="936626"/>
          </a:xfrm>
          <a:prstGeom prst="rect">
            <a:avLst/>
          </a:prstGeom>
        </p:spPr>
      </p:pic>
      <p:sp>
        <p:nvSpPr>
          <p:cNvPr id="9" name="TextBox 8">
            <a:extLst>
              <a:ext uri="{FF2B5EF4-FFF2-40B4-BE49-F238E27FC236}">
                <a16:creationId xmlns:a16="http://schemas.microsoft.com/office/drawing/2014/main" id="{C31F5408-9263-4DCD-8DB9-D80997D48250}"/>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1183853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ítulo e 2 textos">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C15280F-3F90-40A4-9345-EE553FE6F09B}"/>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5501302" cy="4751387"/>
          </a:xfrm>
          <a:prstGeom prst="rect">
            <a:avLst/>
          </a:prstGeom>
        </p:spPr>
        <p:txBody>
          <a:bodyPr/>
          <a:lstStyle>
            <a:lvl1pPr>
              <a:spcBef>
                <a:spcPts val="600"/>
              </a:spcBef>
              <a:defRPr lang="en-US" sz="2000" dirty="0" smtClean="0"/>
            </a:lvl1pPr>
            <a:lvl2pPr>
              <a:spcBef>
                <a:spcPts val="600"/>
              </a:spcBef>
              <a:defRPr lang="en-US" sz="2000" dirty="0" smtClean="0"/>
            </a:lvl2pPr>
            <a:lvl3pPr>
              <a:spcBef>
                <a:spcPts val="600"/>
              </a:spcBef>
              <a:defRPr lang="en-US" sz="1800" dirty="0" smtClean="0"/>
            </a:lvl3pPr>
            <a:lvl4pPr>
              <a:spcBef>
                <a:spcPts val="600"/>
              </a:spcBef>
              <a:defRPr lang="en-US" sz="1400" dirty="0" smtClean="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sp>
        <p:nvSpPr>
          <p:cNvPr id="6" name="Text Placeholder 4">
            <a:extLst>
              <a:ext uri="{FF2B5EF4-FFF2-40B4-BE49-F238E27FC236}">
                <a16:creationId xmlns:a16="http://schemas.microsoft.com/office/drawing/2014/main" id="{0DC14AD4-CA1A-452C-AE2A-898F1D832E35}"/>
              </a:ext>
            </a:extLst>
          </p:cNvPr>
          <p:cNvSpPr>
            <a:spLocks noGrp="1"/>
          </p:cNvSpPr>
          <p:nvPr>
            <p:ph type="body" sz="quarter" idx="11"/>
          </p:nvPr>
        </p:nvSpPr>
        <p:spPr>
          <a:xfrm>
            <a:off x="6340321" y="1449388"/>
            <a:ext cx="5501302" cy="4751387"/>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pic>
        <p:nvPicPr>
          <p:cNvPr id="9" name="Picture 8">
            <a:extLst>
              <a:ext uri="{FF2B5EF4-FFF2-40B4-BE49-F238E27FC236}">
                <a16:creationId xmlns:a16="http://schemas.microsoft.com/office/drawing/2014/main" id="{557E9F50-6C00-48A9-8CE1-029A72F2E9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C929228C-D01D-478C-B431-7F6E1A0FC3A8}"/>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1293543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parador agenda">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C9AFA52-65E5-4136-ADCC-18E70764316D}"/>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4" name="TextBox 13">
            <a:extLst>
              <a:ext uri="{FF2B5EF4-FFF2-40B4-BE49-F238E27FC236}">
                <a16:creationId xmlns:a16="http://schemas.microsoft.com/office/drawing/2014/main" id="{D362F71E-548E-43FA-B226-C2139BE5BA1C}"/>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pic>
        <p:nvPicPr>
          <p:cNvPr id="7" name="Picture 6">
            <a:extLst>
              <a:ext uri="{FF2B5EF4-FFF2-40B4-BE49-F238E27FC236}">
                <a16:creationId xmlns:a16="http://schemas.microsoft.com/office/drawing/2014/main" id="{C8B67EC9-20BB-4D65-9927-AA5F5B2CFE70}"/>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a:ext>
            </a:extLst>
          </a:blip>
          <a:srcRect/>
          <a:stretch/>
        </p:blipFill>
        <p:spPr>
          <a:xfrm>
            <a:off x="11146419" y="260350"/>
            <a:ext cx="710619" cy="936626"/>
          </a:xfrm>
          <a:prstGeom prst="rect">
            <a:avLst/>
          </a:prstGeom>
        </p:spPr>
      </p:pic>
    </p:spTree>
    <p:extLst>
      <p:ext uri="{BB962C8B-B14F-4D97-AF65-F5344CB8AC3E}">
        <p14:creationId xmlns:p14="http://schemas.microsoft.com/office/powerpoint/2010/main" val="2718776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ítulo e subtítulo">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9B96D01-2558-4444-97A6-56CB29072988}"/>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2094271"/>
            <a:ext cx="11090275" cy="4106504"/>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sp>
        <p:nvSpPr>
          <p:cNvPr id="4" name="Text Placeholder 3">
            <a:extLst>
              <a:ext uri="{FF2B5EF4-FFF2-40B4-BE49-F238E27FC236}">
                <a16:creationId xmlns:a16="http://schemas.microsoft.com/office/drawing/2014/main" id="{1AAF8B5D-8647-474F-A590-4065F03AB4C8}"/>
              </a:ext>
            </a:extLst>
          </p:cNvPr>
          <p:cNvSpPr>
            <a:spLocks noGrp="1"/>
          </p:cNvSpPr>
          <p:nvPr>
            <p:ph type="body" sz="quarter" idx="11" hasCustomPrompt="1"/>
          </p:nvPr>
        </p:nvSpPr>
        <p:spPr>
          <a:xfrm>
            <a:off x="766763" y="1449388"/>
            <a:ext cx="11090275" cy="600075"/>
          </a:xfrm>
          <a:prstGeom prst="rect">
            <a:avLst/>
          </a:prstGeom>
        </p:spPr>
        <p:txBody>
          <a:bodyPr/>
          <a:lstStyle>
            <a:lvl1pPr marL="0" indent="0">
              <a:buNone/>
              <a:defRPr sz="2400" b="1">
                <a:solidFill>
                  <a:schemeClr val="tx1"/>
                </a:solidFill>
              </a:defRPr>
            </a:lvl1pPr>
          </a:lstStyle>
          <a:p>
            <a:pPr lvl="0"/>
            <a:r>
              <a:rPr lang="en-US" dirty="0"/>
              <a:t>Click to add subtitle</a:t>
            </a:r>
            <a:endParaRPr lang="pt-PT" dirty="0"/>
          </a:p>
        </p:txBody>
      </p:sp>
      <p:pic>
        <p:nvPicPr>
          <p:cNvPr id="9" name="Picture 8">
            <a:extLst>
              <a:ext uri="{FF2B5EF4-FFF2-40B4-BE49-F238E27FC236}">
                <a16:creationId xmlns:a16="http://schemas.microsoft.com/office/drawing/2014/main" id="{D68142C7-A171-4823-8524-B91A999EB0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70E47EB2-CB56-4489-9C6B-FD781D47B1F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2332797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final">
    <p:bg>
      <p:bgPr>
        <a:solidFill>
          <a:schemeClr val="accent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F6BFB3A-1841-4014-9E02-D2DDC4DD3351}"/>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Picture 7">
            <a:extLst>
              <a:ext uri="{FF2B5EF4-FFF2-40B4-BE49-F238E27FC236}">
                <a16:creationId xmlns:a16="http://schemas.microsoft.com/office/drawing/2014/main" id="{EF91563F-9EEF-4472-997D-4D52392F33E7}"/>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val="0"/>
              </a:ext>
            </a:extLst>
          </a:blip>
          <a:srcRect/>
          <a:stretch/>
        </p:blipFill>
        <p:spPr>
          <a:xfrm>
            <a:off x="11146419" y="260350"/>
            <a:ext cx="710619" cy="936626"/>
          </a:xfrm>
          <a:prstGeom prst="rect">
            <a:avLst/>
          </a:prstGeom>
        </p:spPr>
      </p:pic>
      <p:sp>
        <p:nvSpPr>
          <p:cNvPr id="6" name="TextBox 5">
            <a:extLst>
              <a:ext uri="{FF2B5EF4-FFF2-40B4-BE49-F238E27FC236}">
                <a16:creationId xmlns:a16="http://schemas.microsoft.com/office/drawing/2014/main" id="{AAA07DC3-8194-473E-A3A5-71544B84D3C9}"/>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94148667"/>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Título">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6539-D9D2-458C-86EE-A1AA3E86B65D}"/>
              </a:ext>
            </a:extLst>
          </p:cNvPr>
          <p:cNvSpPr>
            <a:spLocks noGrp="1"/>
          </p:cNvSpPr>
          <p:nvPr>
            <p:ph type="ctrTitle"/>
          </p:nvPr>
        </p:nvSpPr>
        <p:spPr>
          <a:xfrm>
            <a:off x="7037408" y="2031167"/>
            <a:ext cx="4819630" cy="1305233"/>
          </a:xfrm>
        </p:spPr>
        <p:txBody>
          <a:bodyPr anchor="b">
            <a:noAutofit/>
          </a:bodyPr>
          <a:lstStyle>
            <a:lvl1pPr algn="l">
              <a:defRPr lang="pt-PT" sz="2800" b="1" kern="1200" dirty="0">
                <a:solidFill>
                  <a:schemeClr val="accent1"/>
                </a:solidFill>
                <a:latin typeface="+mn-lt"/>
                <a:ea typeface="+mn-ea"/>
                <a:cs typeface="Arial" panose="020B0604020202020204" pitchFamily="34" charset="0"/>
              </a:defRPr>
            </a:lvl1pPr>
          </a:lstStyle>
          <a:p>
            <a:r>
              <a:rPr lang="pt-PT"/>
              <a:t>Clique para editar o estilo</a:t>
            </a:r>
            <a:endParaRPr lang="pt-PT" dirty="0"/>
          </a:p>
        </p:txBody>
      </p:sp>
      <p:sp>
        <p:nvSpPr>
          <p:cNvPr id="3" name="Subtitle 2">
            <a:extLst>
              <a:ext uri="{FF2B5EF4-FFF2-40B4-BE49-F238E27FC236}">
                <a16:creationId xmlns:a16="http://schemas.microsoft.com/office/drawing/2014/main" id="{EFA88FD3-771B-43AC-A701-D2A770665555}"/>
              </a:ext>
            </a:extLst>
          </p:cNvPr>
          <p:cNvSpPr>
            <a:spLocks noGrp="1"/>
          </p:cNvSpPr>
          <p:nvPr>
            <p:ph type="subTitle" idx="1"/>
          </p:nvPr>
        </p:nvSpPr>
        <p:spPr>
          <a:xfrm>
            <a:off x="7037408" y="3488121"/>
            <a:ext cx="4819630" cy="1655762"/>
          </a:xfrm>
          <a:prstGeom prst="rect">
            <a:avLst/>
          </a:prstGeom>
        </p:spPr>
        <p:txBody>
          <a:bodyPr>
            <a:noAutofit/>
          </a:bodyPr>
          <a:lstStyle>
            <a:lvl1pPr marL="0" indent="0" algn="l">
              <a:buNone/>
              <a:defRPr sz="2800">
                <a:solidFill>
                  <a:schemeClr val="tx2">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Faça clique para editar o estilo</a:t>
            </a:r>
            <a:endParaRPr lang="pt-PT" dirty="0"/>
          </a:p>
        </p:txBody>
      </p:sp>
      <p:sp>
        <p:nvSpPr>
          <p:cNvPr id="10" name="Content Placeholder 9">
            <a:extLst>
              <a:ext uri="{FF2B5EF4-FFF2-40B4-BE49-F238E27FC236}">
                <a16:creationId xmlns:a16="http://schemas.microsoft.com/office/drawing/2014/main" id="{A33FBBED-5A43-4BEB-85DA-CAF9E5095DA1}"/>
              </a:ext>
            </a:extLst>
          </p:cNvPr>
          <p:cNvSpPr>
            <a:spLocks noGrp="1"/>
          </p:cNvSpPr>
          <p:nvPr>
            <p:ph sz="quarter" idx="12" hasCustomPrompt="1"/>
          </p:nvPr>
        </p:nvSpPr>
        <p:spPr>
          <a:xfrm>
            <a:off x="10081548" y="5143500"/>
            <a:ext cx="1775489" cy="366049"/>
          </a:xfrm>
          <a:prstGeom prst="rect">
            <a:avLst/>
          </a:prstGeom>
        </p:spPr>
        <p:txBody>
          <a:bodyPr wrap="none">
            <a:noAutofit/>
          </a:bodyPr>
          <a:lstStyle>
            <a:lvl1pPr marL="0" indent="0" algn="r">
              <a:buNone/>
              <a:defRPr sz="1800">
                <a:solidFill>
                  <a:schemeClr val="tx2">
                    <a:lumMod val="75000"/>
                    <a:lumOff val="25000"/>
                  </a:schemeClr>
                </a:solidFill>
              </a:defRPr>
            </a:lvl1pPr>
          </a:lstStyle>
          <a:p>
            <a:pPr lvl="0"/>
            <a:r>
              <a:rPr lang="en-US" dirty="0"/>
              <a:t>XX / XX / XXXX</a:t>
            </a:r>
            <a:endParaRPr lang="pt-PT" dirty="0"/>
          </a:p>
        </p:txBody>
      </p:sp>
      <p:sp>
        <p:nvSpPr>
          <p:cNvPr id="5" name="Rectangle 4">
            <a:extLst>
              <a:ext uri="{FF2B5EF4-FFF2-40B4-BE49-F238E27FC236}">
                <a16:creationId xmlns:a16="http://schemas.microsoft.com/office/drawing/2014/main" id="{DC0D02D8-B48F-4675-BAAD-B97A858C502B}"/>
              </a:ext>
            </a:extLst>
          </p:cNvPr>
          <p:cNvSpPr/>
          <p:nvPr userDrawn="1"/>
        </p:nvSpPr>
        <p:spPr>
          <a:xfrm>
            <a:off x="6096001" y="5949387"/>
            <a:ext cx="5761038" cy="648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PT" sz="1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Toda a informação contida neste documento será considerada privilegiada e confidencial. Os recetores desta apresentação comprometem-se a guardar confidencialidade e a não transmitir a informação apresentada, nem a reproduzi-la ou divulgá-la a terceiros, sem o prévio aviso e consentimento por escrito por parte da ou das empresas a que tal informação respeita. © 2020 Bondalti. Todos os direitos reservados. </a:t>
            </a:r>
          </a:p>
        </p:txBody>
      </p:sp>
    </p:spTree>
    <p:extLst>
      <p:ext uri="{BB962C8B-B14F-4D97-AF65-F5344CB8AC3E}">
        <p14:creationId xmlns:p14="http://schemas.microsoft.com/office/powerpoint/2010/main" val="4194564479"/>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parador agenda">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C9AFA52-65E5-4136-ADCC-18E70764316D}"/>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Rectangle 5">
            <a:extLst>
              <a:ext uri="{FF2B5EF4-FFF2-40B4-BE49-F238E27FC236}">
                <a16:creationId xmlns:a16="http://schemas.microsoft.com/office/drawing/2014/main" id="{27D54A70-AD47-4737-B893-B3CE0D2ACB3A}"/>
              </a:ext>
            </a:extLst>
          </p:cNvPr>
          <p:cNvSpPr/>
          <p:nvPr userDrawn="1"/>
        </p:nvSpPr>
        <p:spPr>
          <a:xfrm>
            <a:off x="766763" y="260350"/>
            <a:ext cx="10294527" cy="936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a:r>
              <a:rPr lang="pt-PT" sz="2800" b="1" kern="1200" dirty="0">
                <a:solidFill>
                  <a:schemeClr val="bg1"/>
                </a:solidFill>
                <a:latin typeface="+mn-lt"/>
                <a:ea typeface="+mn-ea"/>
                <a:cs typeface="Arial" panose="020B0604020202020204" pitchFamily="34" charset="0"/>
              </a:rPr>
              <a:t>Agenda</a:t>
            </a:r>
          </a:p>
        </p:txBody>
      </p:sp>
      <p:sp>
        <p:nvSpPr>
          <p:cNvPr id="14" name="TextBox 13">
            <a:extLst>
              <a:ext uri="{FF2B5EF4-FFF2-40B4-BE49-F238E27FC236}">
                <a16:creationId xmlns:a16="http://schemas.microsoft.com/office/drawing/2014/main" id="{D362F71E-548E-43FA-B226-C2139BE5BA1C}"/>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
        <p:nvSpPr>
          <p:cNvPr id="3" name="Text Placeholder 2">
            <a:extLst>
              <a:ext uri="{FF2B5EF4-FFF2-40B4-BE49-F238E27FC236}">
                <a16:creationId xmlns:a16="http://schemas.microsoft.com/office/drawing/2014/main" id="{2DDF44EC-D0CD-461D-8ADD-AB8AE2301CDA}"/>
              </a:ext>
            </a:extLst>
          </p:cNvPr>
          <p:cNvSpPr>
            <a:spLocks noGrp="1"/>
          </p:cNvSpPr>
          <p:nvPr>
            <p:ph type="body" sz="quarter" idx="10" hasCustomPrompt="1"/>
          </p:nvPr>
        </p:nvSpPr>
        <p:spPr>
          <a:xfrm>
            <a:off x="2351087" y="1449388"/>
            <a:ext cx="7489825" cy="4751387"/>
          </a:xfrm>
          <a:prstGeom prst="rect">
            <a:avLst/>
          </a:prstGeom>
        </p:spPr>
        <p:txBody>
          <a:bodyPr/>
          <a:lstStyle>
            <a:lvl1pPr>
              <a:spcBef>
                <a:spcPts val="1800"/>
              </a:spcBef>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item 1 of agenda</a:t>
            </a:r>
          </a:p>
          <a:p>
            <a:pPr lvl="0"/>
            <a:r>
              <a:rPr lang="en-US" dirty="0"/>
              <a:t>Insert item 2 of agenda</a:t>
            </a:r>
          </a:p>
          <a:p>
            <a:pPr lvl="0"/>
            <a:r>
              <a:rPr lang="en-US" dirty="0"/>
              <a:t>Insert item 3 of agenda</a:t>
            </a:r>
          </a:p>
          <a:p>
            <a:pPr lvl="0"/>
            <a:r>
              <a:rPr lang="en-US" dirty="0"/>
              <a:t>Insert item 4 of agenda</a:t>
            </a:r>
          </a:p>
        </p:txBody>
      </p:sp>
      <p:pic>
        <p:nvPicPr>
          <p:cNvPr id="7" name="Picture 6">
            <a:extLst>
              <a:ext uri="{FF2B5EF4-FFF2-40B4-BE49-F238E27FC236}">
                <a16:creationId xmlns:a16="http://schemas.microsoft.com/office/drawing/2014/main" id="{C8B67EC9-20BB-4D65-9927-AA5F5B2CFE70}"/>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a:ext>
            </a:extLst>
          </a:blip>
          <a:srcRect/>
          <a:stretch/>
        </p:blipFill>
        <p:spPr>
          <a:xfrm>
            <a:off x="11146419" y="260350"/>
            <a:ext cx="710619" cy="936626"/>
          </a:xfrm>
          <a:prstGeom prst="rect">
            <a:avLst/>
          </a:prstGeom>
        </p:spPr>
      </p:pic>
    </p:spTree>
    <p:extLst>
      <p:ext uri="{BB962C8B-B14F-4D97-AF65-F5344CB8AC3E}">
        <p14:creationId xmlns:p14="http://schemas.microsoft.com/office/powerpoint/2010/main" val="889513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ítulo e espaço branco">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99F1238-15D7-4F5C-A929-6BDE2A004C6D}"/>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wrap="square">
            <a:noAutofit/>
          </a:bodyPr>
          <a:lstStyle>
            <a:lvl1pPr>
              <a:defRPr>
                <a:solidFill>
                  <a:schemeClr val="accent1"/>
                </a:solidFill>
              </a:defRPr>
            </a:lvl1p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825316" y="6197541"/>
            <a:ext cx="1031722"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pic>
        <p:nvPicPr>
          <p:cNvPr id="6" name="Picture 5">
            <a:extLst>
              <a:ext uri="{FF2B5EF4-FFF2-40B4-BE49-F238E27FC236}">
                <a16:creationId xmlns:a16="http://schemas.microsoft.com/office/drawing/2014/main" id="{E3D5AF2C-ECB3-4BB8-A36E-80336635F90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7" name="TextBox 6">
            <a:extLst>
              <a:ext uri="{FF2B5EF4-FFF2-40B4-BE49-F238E27FC236}">
                <a16:creationId xmlns:a16="http://schemas.microsoft.com/office/drawing/2014/main" id="{7B2534D5-BF0E-4914-88E5-DA0A2AB46EA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912537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ítulo e texto">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FFD870A9-33E8-4646-9353-3770626E6A17}"/>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11090275" cy="4751387"/>
          </a:xfrm>
          <a:prstGeom prst="rect">
            <a:avLst/>
          </a:prstGeom>
        </p:spPr>
        <p:txBody>
          <a:bodyPr/>
          <a:lstStyle>
            <a:lvl1pPr marL="173038" indent="-173038">
              <a:spcBef>
                <a:spcPts val="600"/>
              </a:spcBef>
              <a:defRPr sz="2000">
                <a:solidFill>
                  <a:schemeClr val="tx1"/>
                </a:solidFill>
              </a:defRPr>
            </a:lvl1pPr>
            <a:lvl2pPr marL="531813" indent="-173038">
              <a:spcBef>
                <a:spcPts val="600"/>
              </a:spcBef>
              <a:defRPr sz="2000">
                <a:solidFill>
                  <a:schemeClr val="tx1"/>
                </a:solidFill>
              </a:defRPr>
            </a:lvl2pPr>
            <a:lvl3pPr marL="890588" indent="-173038">
              <a:spcBef>
                <a:spcPts val="600"/>
              </a:spcBef>
              <a:defRPr sz="1800">
                <a:solidFill>
                  <a:schemeClr val="tx1"/>
                </a:solidFill>
              </a:defRPr>
            </a:lvl3pPr>
            <a:lvl4pPr marL="1249363" indent="-173038">
              <a:spcBef>
                <a:spcPts val="600"/>
              </a:spcBef>
              <a:defRPr sz="1400">
                <a:solidFill>
                  <a:schemeClr val="tx1"/>
                </a:solidFill>
              </a:defRPr>
            </a:lvl4pPr>
            <a:lvl5pPr marL="1608138" indent="-173038">
              <a:spcBef>
                <a:spcPts val="600"/>
              </a:spcBef>
              <a:defRPr sz="1400">
                <a:solidFill>
                  <a:schemeClr val="tx1"/>
                </a:solidFill>
              </a:defRPr>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pt-PT" dirty="0"/>
          </a:p>
        </p:txBody>
      </p:sp>
      <p:pic>
        <p:nvPicPr>
          <p:cNvPr id="7" name="Picture 6">
            <a:extLst>
              <a:ext uri="{FF2B5EF4-FFF2-40B4-BE49-F238E27FC236}">
                <a16:creationId xmlns:a16="http://schemas.microsoft.com/office/drawing/2014/main" id="{64ABE155-A45C-4BC6-8305-B485BA43A92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9" name="TextBox 8">
            <a:extLst>
              <a:ext uri="{FF2B5EF4-FFF2-40B4-BE49-F238E27FC236}">
                <a16:creationId xmlns:a16="http://schemas.microsoft.com/office/drawing/2014/main" id="{C31F5408-9263-4DCD-8DB9-D80997D48250}"/>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21526593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ítulo e 2 textos">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C15280F-3F90-40A4-9345-EE553FE6F09B}"/>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5501302" cy="4751387"/>
          </a:xfrm>
          <a:prstGeom prst="rect">
            <a:avLst/>
          </a:prstGeom>
        </p:spPr>
        <p:txBody>
          <a:bodyPr/>
          <a:lstStyle>
            <a:lvl1pPr>
              <a:spcBef>
                <a:spcPts val="600"/>
              </a:spcBef>
              <a:defRPr lang="en-US" sz="2000" dirty="0" smtClean="0"/>
            </a:lvl1pPr>
            <a:lvl2pPr>
              <a:spcBef>
                <a:spcPts val="600"/>
              </a:spcBef>
              <a:defRPr lang="en-US" sz="2000" dirty="0" smtClean="0"/>
            </a:lvl2pPr>
            <a:lvl3pPr>
              <a:spcBef>
                <a:spcPts val="600"/>
              </a:spcBef>
              <a:defRPr lang="en-US" sz="1800" dirty="0" smtClean="0"/>
            </a:lvl3pPr>
            <a:lvl4pPr>
              <a:spcBef>
                <a:spcPts val="600"/>
              </a:spcBef>
              <a:defRPr lang="en-US" sz="1400" dirty="0" smtClean="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sp>
        <p:nvSpPr>
          <p:cNvPr id="6" name="Text Placeholder 4">
            <a:extLst>
              <a:ext uri="{FF2B5EF4-FFF2-40B4-BE49-F238E27FC236}">
                <a16:creationId xmlns:a16="http://schemas.microsoft.com/office/drawing/2014/main" id="{0DC14AD4-CA1A-452C-AE2A-898F1D832E35}"/>
              </a:ext>
            </a:extLst>
          </p:cNvPr>
          <p:cNvSpPr>
            <a:spLocks noGrp="1"/>
          </p:cNvSpPr>
          <p:nvPr>
            <p:ph type="body" sz="quarter" idx="11"/>
          </p:nvPr>
        </p:nvSpPr>
        <p:spPr>
          <a:xfrm>
            <a:off x="6340321" y="1449388"/>
            <a:ext cx="5501302" cy="4751387"/>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pic>
        <p:nvPicPr>
          <p:cNvPr id="9" name="Picture 8">
            <a:extLst>
              <a:ext uri="{FF2B5EF4-FFF2-40B4-BE49-F238E27FC236}">
                <a16:creationId xmlns:a16="http://schemas.microsoft.com/office/drawing/2014/main" id="{557E9F50-6C00-48A9-8CE1-029A72F2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C929228C-D01D-478C-B431-7F6E1A0FC3A8}"/>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21533789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ítulo e subtítulo">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9B96D01-2558-4444-97A6-56CB29072988}"/>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2094271"/>
            <a:ext cx="11090275" cy="4106504"/>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sp>
        <p:nvSpPr>
          <p:cNvPr id="4" name="Text Placeholder 3">
            <a:extLst>
              <a:ext uri="{FF2B5EF4-FFF2-40B4-BE49-F238E27FC236}">
                <a16:creationId xmlns:a16="http://schemas.microsoft.com/office/drawing/2014/main" id="{1AAF8B5D-8647-474F-A590-4065F03AB4C8}"/>
              </a:ext>
            </a:extLst>
          </p:cNvPr>
          <p:cNvSpPr>
            <a:spLocks noGrp="1"/>
          </p:cNvSpPr>
          <p:nvPr>
            <p:ph type="body" sz="quarter" idx="11" hasCustomPrompt="1"/>
          </p:nvPr>
        </p:nvSpPr>
        <p:spPr>
          <a:xfrm>
            <a:off x="766763" y="1449388"/>
            <a:ext cx="11090275" cy="600075"/>
          </a:xfrm>
          <a:prstGeom prst="rect">
            <a:avLst/>
          </a:prstGeom>
        </p:spPr>
        <p:txBody>
          <a:bodyPr/>
          <a:lstStyle>
            <a:lvl1pPr marL="0" indent="0">
              <a:buNone/>
              <a:defRPr sz="2400" b="1">
                <a:solidFill>
                  <a:schemeClr val="tx1"/>
                </a:solidFill>
              </a:defRPr>
            </a:lvl1pPr>
          </a:lstStyle>
          <a:p>
            <a:pPr lvl="0"/>
            <a:r>
              <a:rPr lang="en-US" dirty="0"/>
              <a:t>Click to add subtitle</a:t>
            </a:r>
            <a:endParaRPr lang="pt-PT" dirty="0"/>
          </a:p>
        </p:txBody>
      </p:sp>
      <p:pic>
        <p:nvPicPr>
          <p:cNvPr id="9" name="Picture 8">
            <a:extLst>
              <a:ext uri="{FF2B5EF4-FFF2-40B4-BE49-F238E27FC236}">
                <a16:creationId xmlns:a16="http://schemas.microsoft.com/office/drawing/2014/main" id="{D68142C7-A171-4823-8524-B91A999EB08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70E47EB2-CB56-4489-9C6B-FD781D47B1F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33938171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final">
    <p:bg>
      <p:bgPr>
        <a:solidFill>
          <a:schemeClr val="accent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F6BFB3A-1841-4014-9E02-D2DDC4DD3351}"/>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Picture 7">
            <a:extLst>
              <a:ext uri="{FF2B5EF4-FFF2-40B4-BE49-F238E27FC236}">
                <a16:creationId xmlns:a16="http://schemas.microsoft.com/office/drawing/2014/main" id="{EF91563F-9EEF-4472-997D-4D52392F33E7}"/>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a:ext>
            </a:extLst>
          </a:blip>
          <a:srcRect/>
          <a:stretch/>
        </p:blipFill>
        <p:spPr>
          <a:xfrm>
            <a:off x="11146419" y="260350"/>
            <a:ext cx="710619" cy="936626"/>
          </a:xfrm>
          <a:prstGeom prst="rect">
            <a:avLst/>
          </a:prstGeom>
        </p:spPr>
      </p:pic>
      <p:sp>
        <p:nvSpPr>
          <p:cNvPr id="6" name="TextBox 5">
            <a:extLst>
              <a:ext uri="{FF2B5EF4-FFF2-40B4-BE49-F238E27FC236}">
                <a16:creationId xmlns:a16="http://schemas.microsoft.com/office/drawing/2014/main" id="{AAA07DC3-8194-473E-A3A5-71544B84D3C9}"/>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295171767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e espaço branco">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99F1238-15D7-4F5C-A929-6BDE2A004C6D}"/>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wrap="square">
            <a:noAutofit/>
          </a:bodyPr>
          <a:lstStyle>
            <a:lvl1pPr>
              <a:defRPr>
                <a:solidFill>
                  <a:schemeClr val="accent1"/>
                </a:solidFill>
              </a:defRPr>
            </a:lvl1p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825316" y="6197541"/>
            <a:ext cx="1031722"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pic>
        <p:nvPicPr>
          <p:cNvPr id="6" name="Picture 5">
            <a:extLst>
              <a:ext uri="{FF2B5EF4-FFF2-40B4-BE49-F238E27FC236}">
                <a16:creationId xmlns:a16="http://schemas.microsoft.com/office/drawing/2014/main" id="{E3D5AF2C-ECB3-4BB8-A36E-80336635F90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7" name="TextBox 6">
            <a:extLst>
              <a:ext uri="{FF2B5EF4-FFF2-40B4-BE49-F238E27FC236}">
                <a16:creationId xmlns:a16="http://schemas.microsoft.com/office/drawing/2014/main" id="{7B2534D5-BF0E-4914-88E5-DA0A2AB46EA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4675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e texto">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FFD870A9-33E8-4646-9353-3770626E6A17}"/>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11090275" cy="4751387"/>
          </a:xfrm>
          <a:prstGeom prst="rect">
            <a:avLst/>
          </a:prstGeom>
        </p:spPr>
        <p:txBody>
          <a:bodyPr/>
          <a:lstStyle>
            <a:lvl1pPr marL="173038" indent="-173038">
              <a:spcBef>
                <a:spcPts val="600"/>
              </a:spcBef>
              <a:defRPr sz="2000">
                <a:solidFill>
                  <a:schemeClr val="tx1"/>
                </a:solidFill>
              </a:defRPr>
            </a:lvl1pPr>
            <a:lvl2pPr marL="531813" indent="-173038">
              <a:spcBef>
                <a:spcPts val="600"/>
              </a:spcBef>
              <a:defRPr sz="2000">
                <a:solidFill>
                  <a:schemeClr val="tx1"/>
                </a:solidFill>
              </a:defRPr>
            </a:lvl2pPr>
            <a:lvl3pPr marL="890588" indent="-173038">
              <a:spcBef>
                <a:spcPts val="600"/>
              </a:spcBef>
              <a:defRPr sz="1800">
                <a:solidFill>
                  <a:schemeClr val="tx1"/>
                </a:solidFill>
              </a:defRPr>
            </a:lvl3pPr>
            <a:lvl4pPr marL="1249363" indent="-173038">
              <a:spcBef>
                <a:spcPts val="600"/>
              </a:spcBef>
              <a:defRPr sz="1400">
                <a:solidFill>
                  <a:schemeClr val="tx1"/>
                </a:solidFill>
              </a:defRPr>
            </a:lvl4pPr>
            <a:lvl5pPr marL="1608138" indent="-173038">
              <a:spcBef>
                <a:spcPts val="600"/>
              </a:spcBef>
              <a:defRPr sz="1400">
                <a:solidFill>
                  <a:schemeClr val="tx1"/>
                </a:solidFill>
              </a:defRPr>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pt-PT" dirty="0"/>
          </a:p>
        </p:txBody>
      </p:sp>
      <p:pic>
        <p:nvPicPr>
          <p:cNvPr id="7" name="Picture 6">
            <a:extLst>
              <a:ext uri="{FF2B5EF4-FFF2-40B4-BE49-F238E27FC236}">
                <a16:creationId xmlns:a16="http://schemas.microsoft.com/office/drawing/2014/main" id="{64ABE155-A45C-4BC6-8305-B485BA43A92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9" name="TextBox 8">
            <a:extLst>
              <a:ext uri="{FF2B5EF4-FFF2-40B4-BE49-F238E27FC236}">
                <a16:creationId xmlns:a16="http://schemas.microsoft.com/office/drawing/2014/main" id="{C31F5408-9263-4DCD-8DB9-D80997D48250}"/>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2982633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e 2 textos">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C15280F-3F90-40A4-9345-EE553FE6F09B}"/>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1449388"/>
            <a:ext cx="5501302" cy="4751387"/>
          </a:xfrm>
          <a:prstGeom prst="rect">
            <a:avLst/>
          </a:prstGeom>
        </p:spPr>
        <p:txBody>
          <a:bodyPr/>
          <a:lstStyle>
            <a:lvl1pPr>
              <a:spcBef>
                <a:spcPts val="600"/>
              </a:spcBef>
              <a:defRPr lang="en-US" sz="2000" dirty="0" smtClean="0"/>
            </a:lvl1pPr>
            <a:lvl2pPr>
              <a:spcBef>
                <a:spcPts val="600"/>
              </a:spcBef>
              <a:defRPr lang="en-US" sz="2000" dirty="0" smtClean="0"/>
            </a:lvl2pPr>
            <a:lvl3pPr>
              <a:spcBef>
                <a:spcPts val="600"/>
              </a:spcBef>
              <a:defRPr lang="en-US" sz="1800" dirty="0" smtClean="0"/>
            </a:lvl3pPr>
            <a:lvl4pPr>
              <a:spcBef>
                <a:spcPts val="600"/>
              </a:spcBef>
              <a:defRPr lang="en-US" sz="1400" dirty="0" smtClean="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sp>
        <p:nvSpPr>
          <p:cNvPr id="6" name="Text Placeholder 4">
            <a:extLst>
              <a:ext uri="{FF2B5EF4-FFF2-40B4-BE49-F238E27FC236}">
                <a16:creationId xmlns:a16="http://schemas.microsoft.com/office/drawing/2014/main" id="{0DC14AD4-CA1A-452C-AE2A-898F1D832E35}"/>
              </a:ext>
            </a:extLst>
          </p:cNvPr>
          <p:cNvSpPr>
            <a:spLocks noGrp="1"/>
          </p:cNvSpPr>
          <p:nvPr>
            <p:ph type="body" sz="quarter" idx="11"/>
          </p:nvPr>
        </p:nvSpPr>
        <p:spPr>
          <a:xfrm>
            <a:off x="6340321" y="1449388"/>
            <a:ext cx="5501302" cy="4751387"/>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pic>
        <p:nvPicPr>
          <p:cNvPr id="9" name="Picture 8">
            <a:extLst>
              <a:ext uri="{FF2B5EF4-FFF2-40B4-BE49-F238E27FC236}">
                <a16:creationId xmlns:a16="http://schemas.microsoft.com/office/drawing/2014/main" id="{557E9F50-6C00-48A9-8CE1-029A72F2E9E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C929228C-D01D-478C-B431-7F6E1A0FC3A8}"/>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3223872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e subtítulo">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9B96D01-2558-4444-97A6-56CB29072988}"/>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Title 1">
            <a:extLst>
              <a:ext uri="{FF2B5EF4-FFF2-40B4-BE49-F238E27FC236}">
                <a16:creationId xmlns:a16="http://schemas.microsoft.com/office/drawing/2014/main" id="{20240AD3-AE2B-44ED-A549-347048BD3FFA}"/>
              </a:ext>
            </a:extLst>
          </p:cNvPr>
          <p:cNvSpPr>
            <a:spLocks noGrp="1"/>
          </p:cNvSpPr>
          <p:nvPr>
            <p:ph type="title"/>
          </p:nvPr>
        </p:nvSpPr>
        <p:spPr/>
        <p:txBody>
          <a:bodyPr>
            <a:noAutofit/>
          </a:bodyPr>
          <a:lstStyle/>
          <a:p>
            <a:r>
              <a:rPr lang="pt-PT"/>
              <a:t>Clique para editar o estilo</a:t>
            </a:r>
            <a:endParaRPr lang="pt-PT" dirty="0"/>
          </a:p>
        </p:txBody>
      </p:sp>
      <p:sp>
        <p:nvSpPr>
          <p:cNvPr id="11" name="Slide Number Placeholder 6">
            <a:extLst>
              <a:ext uri="{FF2B5EF4-FFF2-40B4-BE49-F238E27FC236}">
                <a16:creationId xmlns:a16="http://schemas.microsoft.com/office/drawing/2014/main" id="{41B00BC0-B4F2-413B-BC7B-C43B59BDB83E}"/>
              </a:ext>
            </a:extLst>
          </p:cNvPr>
          <p:cNvSpPr>
            <a:spLocks noGrp="1"/>
          </p:cNvSpPr>
          <p:nvPr>
            <p:ph type="sldNum" sz="quarter" idx="4"/>
          </p:nvPr>
        </p:nvSpPr>
        <p:spPr>
          <a:xfrm>
            <a:off x="10928554" y="6197541"/>
            <a:ext cx="928483" cy="400110"/>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
        <p:nvSpPr>
          <p:cNvPr id="5" name="Text Placeholder 4">
            <a:extLst>
              <a:ext uri="{FF2B5EF4-FFF2-40B4-BE49-F238E27FC236}">
                <a16:creationId xmlns:a16="http://schemas.microsoft.com/office/drawing/2014/main" id="{B4FD155F-6D0B-4BB8-A803-D70E04822A1D}"/>
              </a:ext>
            </a:extLst>
          </p:cNvPr>
          <p:cNvSpPr>
            <a:spLocks noGrp="1"/>
          </p:cNvSpPr>
          <p:nvPr>
            <p:ph type="body" sz="quarter" idx="10"/>
          </p:nvPr>
        </p:nvSpPr>
        <p:spPr>
          <a:xfrm>
            <a:off x="766763" y="2094271"/>
            <a:ext cx="11090275" cy="4106504"/>
          </a:xfrm>
          <a:prstGeom prst="rect">
            <a:avLst/>
          </a:prstGeom>
        </p:spPr>
        <p:txBody>
          <a:bodyPr/>
          <a:lstStyle>
            <a:lvl1pPr>
              <a:spcBef>
                <a:spcPts val="600"/>
              </a:spcBef>
              <a:defRPr lang="en-US" sz="2000" dirty="0"/>
            </a:lvl1pPr>
            <a:lvl2pPr>
              <a:spcBef>
                <a:spcPts val="600"/>
              </a:spcBef>
              <a:defRPr lang="en-US" sz="2000" dirty="0"/>
            </a:lvl2pPr>
            <a:lvl3pPr>
              <a:spcBef>
                <a:spcPts val="600"/>
              </a:spcBef>
              <a:defRPr lang="en-US" sz="1800" dirty="0"/>
            </a:lvl3pPr>
            <a:lvl4pPr>
              <a:spcBef>
                <a:spcPts val="600"/>
              </a:spcBef>
              <a:defRPr lang="en-US" sz="1400" dirty="0"/>
            </a:lvl4pPr>
            <a:lvl5pPr>
              <a:spcBef>
                <a:spcPts val="600"/>
              </a:spcBef>
              <a:defRPr lang="pt-PT" sz="1400" dirty="0"/>
            </a:lvl5pPr>
          </a:lstStyle>
          <a:p>
            <a:pPr marL="173038" lvl="0" indent="-173038">
              <a:spcBef>
                <a:spcPts val="600"/>
              </a:spcBef>
            </a:pPr>
            <a:r>
              <a:rPr lang="pt-PT"/>
              <a:t>Clique para editar os estilos</a:t>
            </a:r>
          </a:p>
          <a:p>
            <a:pPr marL="173038" lvl="1" indent="-173038">
              <a:spcBef>
                <a:spcPts val="600"/>
              </a:spcBef>
            </a:pPr>
            <a:r>
              <a:rPr lang="pt-PT"/>
              <a:t>Segundo nível</a:t>
            </a:r>
          </a:p>
          <a:p>
            <a:pPr marL="173038" lvl="2" indent="-173038">
              <a:spcBef>
                <a:spcPts val="600"/>
              </a:spcBef>
            </a:pPr>
            <a:r>
              <a:rPr lang="pt-PT"/>
              <a:t>Terceiro nível</a:t>
            </a:r>
          </a:p>
          <a:p>
            <a:pPr marL="173038" lvl="3" indent="-173038">
              <a:spcBef>
                <a:spcPts val="600"/>
              </a:spcBef>
            </a:pPr>
            <a:r>
              <a:rPr lang="pt-PT"/>
              <a:t>Quarto nível</a:t>
            </a:r>
          </a:p>
          <a:p>
            <a:pPr marL="173038" lvl="4" indent="-173038">
              <a:spcBef>
                <a:spcPts val="600"/>
              </a:spcBef>
            </a:pPr>
            <a:r>
              <a:rPr lang="pt-PT"/>
              <a:t>Quinto nível</a:t>
            </a:r>
            <a:endParaRPr lang="pt-PT" dirty="0"/>
          </a:p>
        </p:txBody>
      </p:sp>
      <p:sp>
        <p:nvSpPr>
          <p:cNvPr id="4" name="Text Placeholder 3">
            <a:extLst>
              <a:ext uri="{FF2B5EF4-FFF2-40B4-BE49-F238E27FC236}">
                <a16:creationId xmlns:a16="http://schemas.microsoft.com/office/drawing/2014/main" id="{1AAF8B5D-8647-474F-A590-4065F03AB4C8}"/>
              </a:ext>
            </a:extLst>
          </p:cNvPr>
          <p:cNvSpPr>
            <a:spLocks noGrp="1"/>
          </p:cNvSpPr>
          <p:nvPr>
            <p:ph type="body" sz="quarter" idx="11" hasCustomPrompt="1"/>
          </p:nvPr>
        </p:nvSpPr>
        <p:spPr>
          <a:xfrm>
            <a:off x="766763" y="1449388"/>
            <a:ext cx="11090275" cy="600075"/>
          </a:xfrm>
          <a:prstGeom prst="rect">
            <a:avLst/>
          </a:prstGeom>
        </p:spPr>
        <p:txBody>
          <a:bodyPr/>
          <a:lstStyle>
            <a:lvl1pPr marL="0" indent="0">
              <a:buNone/>
              <a:defRPr sz="2400" b="1">
                <a:solidFill>
                  <a:schemeClr val="tx1"/>
                </a:solidFill>
              </a:defRPr>
            </a:lvl1pPr>
          </a:lstStyle>
          <a:p>
            <a:pPr lvl="0"/>
            <a:r>
              <a:rPr lang="en-US" dirty="0"/>
              <a:t>Click to add subtitle</a:t>
            </a:r>
            <a:endParaRPr lang="pt-PT" dirty="0"/>
          </a:p>
        </p:txBody>
      </p:sp>
      <p:pic>
        <p:nvPicPr>
          <p:cNvPr id="9" name="Picture 8">
            <a:extLst>
              <a:ext uri="{FF2B5EF4-FFF2-40B4-BE49-F238E27FC236}">
                <a16:creationId xmlns:a16="http://schemas.microsoft.com/office/drawing/2014/main" id="{D68142C7-A171-4823-8524-B91A999EB08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88547" y="260350"/>
            <a:ext cx="768491" cy="936626"/>
          </a:xfrm>
          <a:prstGeom prst="rect">
            <a:avLst/>
          </a:prstGeom>
        </p:spPr>
      </p:pic>
      <p:sp>
        <p:nvSpPr>
          <p:cNvPr id="10" name="TextBox 9">
            <a:extLst>
              <a:ext uri="{FF2B5EF4-FFF2-40B4-BE49-F238E27FC236}">
                <a16:creationId xmlns:a16="http://schemas.microsoft.com/office/drawing/2014/main" id="{70E47EB2-CB56-4489-9C6B-FD781D47B1FF}"/>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411376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final">
    <p:bg>
      <p:bgPr>
        <a:solidFill>
          <a:schemeClr val="accent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F6BFB3A-1841-4014-9E02-D2DDC4DD3351}"/>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Picture 7">
            <a:extLst>
              <a:ext uri="{FF2B5EF4-FFF2-40B4-BE49-F238E27FC236}">
                <a16:creationId xmlns:a16="http://schemas.microsoft.com/office/drawing/2014/main" id="{EF91563F-9EEF-4472-997D-4D52392F33E7}"/>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a:ext>
            </a:extLst>
          </a:blip>
          <a:srcRect/>
          <a:stretch/>
        </p:blipFill>
        <p:spPr>
          <a:xfrm>
            <a:off x="11146419" y="260350"/>
            <a:ext cx="710619" cy="936626"/>
          </a:xfrm>
          <a:prstGeom prst="rect">
            <a:avLst/>
          </a:prstGeom>
        </p:spPr>
      </p:pic>
      <p:sp>
        <p:nvSpPr>
          <p:cNvPr id="6" name="TextBox 5">
            <a:extLst>
              <a:ext uri="{FF2B5EF4-FFF2-40B4-BE49-F238E27FC236}">
                <a16:creationId xmlns:a16="http://schemas.microsoft.com/office/drawing/2014/main" id="{AAA07DC3-8194-473E-A3A5-71544B84D3C9}"/>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000" dirty="0">
                <a:solidFill>
                  <a:schemeClr val="bg1"/>
                </a:solidFill>
              </a:rPr>
              <a:t>© Bondalti 2020</a:t>
            </a:r>
            <a:br>
              <a:rPr lang="pt-PT" sz="1000" dirty="0">
                <a:solidFill>
                  <a:schemeClr val="bg1"/>
                </a:solidFill>
              </a:rPr>
            </a:br>
            <a:r>
              <a:rPr lang="pt-PT" sz="1000" dirty="0">
                <a:solidFill>
                  <a:schemeClr val="bg1"/>
                </a:solidFill>
              </a:rPr>
              <a:t>Todos os direitos reservados</a:t>
            </a:r>
          </a:p>
        </p:txBody>
      </p:sp>
    </p:spTree>
    <p:extLst>
      <p:ext uri="{BB962C8B-B14F-4D97-AF65-F5344CB8AC3E}">
        <p14:creationId xmlns:p14="http://schemas.microsoft.com/office/powerpoint/2010/main" val="4118899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16539-D9D2-458C-86EE-A1AA3E86B65D}"/>
              </a:ext>
            </a:extLst>
          </p:cNvPr>
          <p:cNvSpPr>
            <a:spLocks noGrp="1"/>
          </p:cNvSpPr>
          <p:nvPr>
            <p:ph type="ctrTitle"/>
          </p:nvPr>
        </p:nvSpPr>
        <p:spPr>
          <a:xfrm>
            <a:off x="7037408" y="2031167"/>
            <a:ext cx="4819630" cy="1305233"/>
          </a:xfrm>
        </p:spPr>
        <p:txBody>
          <a:bodyPr anchor="b">
            <a:noAutofit/>
          </a:bodyPr>
          <a:lstStyle>
            <a:lvl1pPr algn="l">
              <a:defRPr lang="pt-PT" sz="2800" b="1" kern="1200" dirty="0">
                <a:solidFill>
                  <a:schemeClr val="accent1"/>
                </a:solidFill>
                <a:latin typeface="+mn-lt"/>
                <a:ea typeface="+mn-ea"/>
                <a:cs typeface="Arial" panose="020B0604020202020204" pitchFamily="34" charset="0"/>
              </a:defRPr>
            </a:lvl1pPr>
          </a:lstStyle>
          <a:p>
            <a:r>
              <a:rPr lang="en-US" dirty="0"/>
              <a:t>Click to edit Master title style</a:t>
            </a:r>
            <a:endParaRPr lang="pt-PT" dirty="0"/>
          </a:p>
        </p:txBody>
      </p:sp>
      <p:sp>
        <p:nvSpPr>
          <p:cNvPr id="3" name="Subtitle 2">
            <a:extLst>
              <a:ext uri="{FF2B5EF4-FFF2-40B4-BE49-F238E27FC236}">
                <a16:creationId xmlns:a16="http://schemas.microsoft.com/office/drawing/2014/main" id="{EFA88FD3-771B-43AC-A701-D2A770665555}"/>
              </a:ext>
            </a:extLst>
          </p:cNvPr>
          <p:cNvSpPr>
            <a:spLocks noGrp="1"/>
          </p:cNvSpPr>
          <p:nvPr>
            <p:ph type="subTitle" idx="1"/>
          </p:nvPr>
        </p:nvSpPr>
        <p:spPr>
          <a:xfrm>
            <a:off x="7037408" y="3488121"/>
            <a:ext cx="4819630" cy="1655762"/>
          </a:xfrm>
          <a:prstGeom prst="rect">
            <a:avLst/>
          </a:prstGeom>
        </p:spPr>
        <p:txBody>
          <a:bodyPr>
            <a:noAutofit/>
          </a:bodyPr>
          <a:lstStyle>
            <a:lvl1pPr marL="0" indent="0" algn="l">
              <a:buNone/>
              <a:defRPr sz="2800">
                <a:solidFill>
                  <a:schemeClr val="tx2">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pt-PT" dirty="0"/>
          </a:p>
        </p:txBody>
      </p:sp>
      <p:sp>
        <p:nvSpPr>
          <p:cNvPr id="10" name="Content Placeholder 9">
            <a:extLst>
              <a:ext uri="{FF2B5EF4-FFF2-40B4-BE49-F238E27FC236}">
                <a16:creationId xmlns:a16="http://schemas.microsoft.com/office/drawing/2014/main" id="{A33FBBED-5A43-4BEB-85DA-CAF9E5095DA1}"/>
              </a:ext>
            </a:extLst>
          </p:cNvPr>
          <p:cNvSpPr>
            <a:spLocks noGrp="1"/>
          </p:cNvSpPr>
          <p:nvPr>
            <p:ph sz="quarter" idx="12" hasCustomPrompt="1"/>
          </p:nvPr>
        </p:nvSpPr>
        <p:spPr>
          <a:xfrm>
            <a:off x="10081548" y="5143500"/>
            <a:ext cx="1775489" cy="366049"/>
          </a:xfrm>
          <a:prstGeom prst="rect">
            <a:avLst/>
          </a:prstGeom>
        </p:spPr>
        <p:txBody>
          <a:bodyPr wrap="none">
            <a:noAutofit/>
          </a:bodyPr>
          <a:lstStyle>
            <a:lvl1pPr marL="0" indent="0" algn="r">
              <a:buNone/>
              <a:defRPr sz="1800">
                <a:solidFill>
                  <a:schemeClr val="tx2">
                    <a:lumMod val="75000"/>
                    <a:lumOff val="25000"/>
                  </a:schemeClr>
                </a:solidFill>
              </a:defRPr>
            </a:lvl1pPr>
          </a:lstStyle>
          <a:p>
            <a:pPr lvl="0"/>
            <a:r>
              <a:rPr lang="en-US" dirty="0"/>
              <a:t>XX / XX / XXXX</a:t>
            </a:r>
            <a:endParaRPr lang="pt-PT" dirty="0"/>
          </a:p>
        </p:txBody>
      </p:sp>
      <p:sp>
        <p:nvSpPr>
          <p:cNvPr id="6" name="Rectangle 5">
            <a:extLst>
              <a:ext uri="{FF2B5EF4-FFF2-40B4-BE49-F238E27FC236}">
                <a16:creationId xmlns:a16="http://schemas.microsoft.com/office/drawing/2014/main" id="{7F5905D5-D603-455D-878F-623E83770756}"/>
              </a:ext>
            </a:extLst>
          </p:cNvPr>
          <p:cNvSpPr/>
          <p:nvPr userDrawn="1"/>
        </p:nvSpPr>
        <p:spPr>
          <a:xfrm>
            <a:off x="6096001" y="5949387"/>
            <a:ext cx="5761037" cy="648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tx1">
                    <a:lumMod val="75000"/>
                    <a:lumOff val="25000"/>
                  </a:schemeClr>
                </a:solidFill>
                <a:effectLst/>
                <a:uLnTx/>
                <a:uFillTx/>
                <a:latin typeface="+mn-lt"/>
                <a:ea typeface="+mn-ea"/>
                <a:cs typeface="+mn-cs"/>
              </a:rPr>
              <a:t>All information contained in this document is considered privileged and confidential. Recipients of this presentation undertake to keep confidential and not to pass on the information presented nor play it, or disclose it to third parties, without prior notice and written consent on the part of the undertaking to which such information relates. © 2020 Bondalti. All rights reserved</a:t>
            </a:r>
          </a:p>
        </p:txBody>
      </p:sp>
    </p:spTree>
    <p:extLst>
      <p:ext uri="{BB962C8B-B14F-4D97-AF65-F5344CB8AC3E}">
        <p14:creationId xmlns:p14="http://schemas.microsoft.com/office/powerpoint/2010/main" val="209669923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separator">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4F629AE-3EAA-4393-9BED-8E2BEE565C5C}"/>
              </a:ext>
            </a:extLst>
          </p:cNvPr>
          <p:cNvSpPr/>
          <p:nvPr userDrawn="1"/>
        </p:nvSpPr>
        <p:spPr>
          <a:xfrm>
            <a:off x="0" y="0"/>
            <a:ext cx="2654710" cy="6858390"/>
          </a:xfrm>
          <a:custGeom>
            <a:avLst/>
            <a:gdLst>
              <a:gd name="connsiteX0" fmla="*/ 0 w 2766350"/>
              <a:gd name="connsiteY0" fmla="*/ 0 h 6886937"/>
              <a:gd name="connsiteX1" fmla="*/ 694481 w 2766350"/>
              <a:gd name="connsiteY1" fmla="*/ 23150 h 6886937"/>
              <a:gd name="connsiteX2" fmla="*/ 706056 w 2766350"/>
              <a:gd name="connsiteY2" fmla="*/ 5694745 h 6886937"/>
              <a:gd name="connsiteX3" fmla="*/ 2766350 w 2766350"/>
              <a:gd name="connsiteY3" fmla="*/ 6886937 h 6886937"/>
              <a:gd name="connsiteX4" fmla="*/ 0 w 2766350"/>
              <a:gd name="connsiteY4" fmla="*/ 6875362 h 6886937"/>
              <a:gd name="connsiteX0" fmla="*/ 0 w 2766350"/>
              <a:gd name="connsiteY0" fmla="*/ 6347 h 6893284"/>
              <a:gd name="connsiteX1" fmla="*/ 694481 w 2766350"/>
              <a:gd name="connsiteY1" fmla="*/ 0 h 6893284"/>
              <a:gd name="connsiteX2" fmla="*/ 706056 w 2766350"/>
              <a:gd name="connsiteY2" fmla="*/ 5701092 h 6893284"/>
              <a:gd name="connsiteX3" fmla="*/ 2766350 w 2766350"/>
              <a:gd name="connsiteY3" fmla="*/ 6893284 h 6893284"/>
              <a:gd name="connsiteX4" fmla="*/ 0 w 2766350"/>
              <a:gd name="connsiteY4" fmla="*/ 6881709 h 6893284"/>
              <a:gd name="connsiteX0" fmla="*/ 0 w 2766350"/>
              <a:gd name="connsiteY0" fmla="*/ 6347 h 6893676"/>
              <a:gd name="connsiteX1" fmla="*/ 694481 w 2766350"/>
              <a:gd name="connsiteY1" fmla="*/ 0 h 6893676"/>
              <a:gd name="connsiteX2" fmla="*/ 706056 w 2766350"/>
              <a:gd name="connsiteY2" fmla="*/ 5701092 h 6893676"/>
              <a:gd name="connsiteX3" fmla="*/ 2766350 w 2766350"/>
              <a:gd name="connsiteY3" fmla="*/ 6893284 h 6893676"/>
              <a:gd name="connsiteX4" fmla="*/ 2482 w 2766350"/>
              <a:gd name="connsiteY4" fmla="*/ 6893676 h 6893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350" h="6893676">
                <a:moveTo>
                  <a:pt x="0" y="6347"/>
                </a:moveTo>
                <a:lnTo>
                  <a:pt x="694481" y="0"/>
                </a:lnTo>
                <a:cubicBezTo>
                  <a:pt x="698339" y="1890532"/>
                  <a:pt x="702198" y="3810560"/>
                  <a:pt x="706056" y="5701092"/>
                </a:cubicBezTo>
                <a:lnTo>
                  <a:pt x="2766350" y="6893284"/>
                </a:lnTo>
                <a:lnTo>
                  <a:pt x="2482" y="6893676"/>
                </a:lnTo>
              </a:path>
            </a:pathLst>
          </a:custGeom>
          <a:gradFill>
            <a:gsLst>
              <a:gs pos="0">
                <a:schemeClr val="accent2"/>
              </a:gs>
              <a:gs pos="60000">
                <a:schemeClr val="accent3"/>
              </a:gs>
              <a:gs pos="100000">
                <a:schemeClr val="accent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Rectangle 5">
            <a:extLst>
              <a:ext uri="{FF2B5EF4-FFF2-40B4-BE49-F238E27FC236}">
                <a16:creationId xmlns:a16="http://schemas.microsoft.com/office/drawing/2014/main" id="{27D54A70-AD47-4737-B893-B3CE0D2ACB3A}"/>
              </a:ext>
            </a:extLst>
          </p:cNvPr>
          <p:cNvSpPr/>
          <p:nvPr userDrawn="1"/>
        </p:nvSpPr>
        <p:spPr>
          <a:xfrm>
            <a:off x="766763" y="260350"/>
            <a:ext cx="10294527" cy="936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pt-PT" sz="2800" b="1" kern="1200" dirty="0">
                <a:solidFill>
                  <a:schemeClr val="bg1"/>
                </a:solidFill>
                <a:latin typeface="+mn-lt"/>
                <a:ea typeface="+mn-ea"/>
                <a:cs typeface="Arial" panose="020B0604020202020204" pitchFamily="34" charset="0"/>
              </a:rPr>
              <a:t>Agenda</a:t>
            </a:r>
          </a:p>
        </p:txBody>
      </p:sp>
      <p:sp>
        <p:nvSpPr>
          <p:cNvPr id="14" name="TextBox 13">
            <a:extLst>
              <a:ext uri="{FF2B5EF4-FFF2-40B4-BE49-F238E27FC236}">
                <a16:creationId xmlns:a16="http://schemas.microsoft.com/office/drawing/2014/main" id="{D362F71E-548E-43FA-B226-C2139BE5BA1C}"/>
              </a:ext>
            </a:extLst>
          </p:cNvPr>
          <p:cNvSpPr txBox="1"/>
          <p:nvPr userDrawn="1"/>
        </p:nvSpPr>
        <p:spPr>
          <a:xfrm>
            <a:off x="334962" y="6203058"/>
            <a:ext cx="1771629" cy="40011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Bondalti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All rights reserved</a:t>
            </a:r>
          </a:p>
        </p:txBody>
      </p:sp>
      <p:sp>
        <p:nvSpPr>
          <p:cNvPr id="7" name="Text Placeholder 2">
            <a:extLst>
              <a:ext uri="{FF2B5EF4-FFF2-40B4-BE49-F238E27FC236}">
                <a16:creationId xmlns:a16="http://schemas.microsoft.com/office/drawing/2014/main" id="{2AFD744B-D4B3-48A8-8749-327AAA4CBD4A}"/>
              </a:ext>
            </a:extLst>
          </p:cNvPr>
          <p:cNvSpPr>
            <a:spLocks noGrp="1"/>
          </p:cNvSpPr>
          <p:nvPr>
            <p:ph type="body" sz="quarter" idx="10" hasCustomPrompt="1"/>
          </p:nvPr>
        </p:nvSpPr>
        <p:spPr>
          <a:xfrm>
            <a:off x="2351087" y="1449388"/>
            <a:ext cx="7489825" cy="4751387"/>
          </a:xfrm>
          <a:prstGeom prst="rect">
            <a:avLst/>
          </a:prstGeom>
        </p:spPr>
        <p:txBody>
          <a:bodyPr/>
          <a:lstStyle>
            <a:lvl1pPr>
              <a:spcBef>
                <a:spcPts val="1800"/>
              </a:spcBef>
              <a:defRPr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Insert item 1 of agenda</a:t>
            </a:r>
          </a:p>
          <a:p>
            <a:pPr lvl="0"/>
            <a:r>
              <a:rPr lang="en-US" dirty="0"/>
              <a:t>Insert item 2 of agenda</a:t>
            </a:r>
          </a:p>
          <a:p>
            <a:pPr lvl="0"/>
            <a:r>
              <a:rPr lang="en-US" dirty="0"/>
              <a:t>Insert item 3 of agenda</a:t>
            </a:r>
          </a:p>
          <a:p>
            <a:pPr lvl="0"/>
            <a:r>
              <a:rPr lang="en-US" dirty="0"/>
              <a:t>Insert item 4 of agenda</a:t>
            </a:r>
          </a:p>
        </p:txBody>
      </p:sp>
      <p:pic>
        <p:nvPicPr>
          <p:cNvPr id="11" name="Picture 10">
            <a:extLst>
              <a:ext uri="{FF2B5EF4-FFF2-40B4-BE49-F238E27FC236}">
                <a16:creationId xmlns:a16="http://schemas.microsoft.com/office/drawing/2014/main" id="{C085AB51-80A8-4580-B84D-8596BA46AA50}"/>
              </a:ext>
            </a:extLst>
          </p:cNvPr>
          <p:cNvPicPr>
            <a:picLocks noChangeAspect="1"/>
          </p:cNvPicPr>
          <p:nvPr userDrawn="1"/>
        </p:nvPicPr>
        <p:blipFill rotWithShape="1">
          <a:blip r:embed="rId2">
            <a:clrChange>
              <a:clrFrom>
                <a:srgbClr val="014760"/>
              </a:clrFrom>
              <a:clrTo>
                <a:srgbClr val="014760">
                  <a:alpha val="0"/>
                </a:srgbClr>
              </a:clrTo>
            </a:clrChange>
            <a:extLst>
              <a:ext uri="{28A0092B-C50C-407E-A947-70E740481C1C}">
                <a14:useLocalDpi xmlns:a14="http://schemas.microsoft.com/office/drawing/2010/main"/>
              </a:ext>
            </a:extLst>
          </a:blip>
          <a:srcRect/>
          <a:stretch/>
        </p:blipFill>
        <p:spPr>
          <a:xfrm>
            <a:off x="11146419" y="260350"/>
            <a:ext cx="710619" cy="936626"/>
          </a:xfrm>
          <a:prstGeom prst="rect">
            <a:avLst/>
          </a:prstGeom>
        </p:spPr>
      </p:pic>
    </p:spTree>
    <p:extLst>
      <p:ext uri="{BB962C8B-B14F-4D97-AF65-F5344CB8AC3E}">
        <p14:creationId xmlns:p14="http://schemas.microsoft.com/office/powerpoint/2010/main" val="2475648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0EAFA-0F98-4702-A8FD-FDB581E3FFFD}"/>
              </a:ext>
            </a:extLst>
          </p:cNvPr>
          <p:cNvSpPr>
            <a:spLocks noGrp="1"/>
          </p:cNvSpPr>
          <p:nvPr>
            <p:ph type="title"/>
          </p:nvPr>
        </p:nvSpPr>
        <p:spPr>
          <a:xfrm>
            <a:off x="766764" y="260350"/>
            <a:ext cx="10321784" cy="936625"/>
          </a:xfrm>
          <a:prstGeom prst="rect">
            <a:avLst/>
          </a:prstGeom>
        </p:spPr>
        <p:txBody>
          <a:bodyPr vert="horz" lIns="91440" tIns="45720" rIns="91440" bIns="45720" rtlCol="0" anchor="ctr">
            <a:noAutofit/>
          </a:bodyPr>
          <a:lstStyle/>
          <a:p>
            <a:r>
              <a:rPr lang="pt-PT"/>
              <a:t>Clique para editar o estilo</a:t>
            </a:r>
            <a:endParaRPr lang="pt-PT" dirty="0"/>
          </a:p>
        </p:txBody>
      </p:sp>
      <p:sp>
        <p:nvSpPr>
          <p:cNvPr id="7" name="Slide Number Placeholder 6">
            <a:extLst>
              <a:ext uri="{FF2B5EF4-FFF2-40B4-BE49-F238E27FC236}">
                <a16:creationId xmlns:a16="http://schemas.microsoft.com/office/drawing/2014/main" id="{E1D30293-8295-4FDA-9F7F-082A1B8525ED}"/>
              </a:ext>
            </a:extLst>
          </p:cNvPr>
          <p:cNvSpPr>
            <a:spLocks noGrp="1"/>
          </p:cNvSpPr>
          <p:nvPr>
            <p:ph type="sldNum" sz="quarter" idx="4"/>
          </p:nvPr>
        </p:nvSpPr>
        <p:spPr>
          <a:xfrm>
            <a:off x="10663084" y="6200775"/>
            <a:ext cx="1193954" cy="396875"/>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Tree>
    <p:extLst>
      <p:ext uri="{BB962C8B-B14F-4D97-AF65-F5344CB8AC3E}">
        <p14:creationId xmlns:p14="http://schemas.microsoft.com/office/powerpoint/2010/main" val="259180922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0" r:id="rId3"/>
    <p:sldLayoutId id="2147483651" r:id="rId4"/>
    <p:sldLayoutId id="2147483655" r:id="rId5"/>
    <p:sldLayoutId id="2147483656" r:id="rId6"/>
    <p:sldLayoutId id="2147483653" r:id="rId7"/>
  </p:sldLayoutIdLst>
  <p:hf hdr="0" ftr="0" dt="0"/>
  <p:txStyles>
    <p:titleStyle>
      <a:lvl1pPr marL="0" algn="l" defTabSz="914400" rtl="0" eaLnBrk="1" latinLnBrk="0" hangingPunct="1">
        <a:lnSpc>
          <a:spcPct val="90000"/>
        </a:lnSpc>
        <a:spcBef>
          <a:spcPct val="0"/>
        </a:spcBef>
        <a:buNone/>
        <a:defRPr lang="pt-PT" sz="2800" b="1" kern="1200" dirty="0">
          <a:solidFill>
            <a:schemeClr val="accent1"/>
          </a:solidFill>
          <a:latin typeface="+mn-lt"/>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483" userDrawn="1">
          <p15:clr>
            <a:srgbClr val="F26B43"/>
          </p15:clr>
        </p15:guide>
        <p15:guide id="4" pos="7469" userDrawn="1">
          <p15:clr>
            <a:srgbClr val="F26B43"/>
          </p15:clr>
        </p15:guide>
        <p15:guide id="5" orient="horz" pos="754" userDrawn="1">
          <p15:clr>
            <a:srgbClr val="F26B43"/>
          </p15:clr>
        </p15:guide>
        <p15:guide id="6" orient="horz" pos="164" userDrawn="1">
          <p15:clr>
            <a:srgbClr val="F26B43"/>
          </p15:clr>
        </p15:guide>
        <p15:guide id="7" orient="horz" pos="3906" userDrawn="1">
          <p15:clr>
            <a:srgbClr val="F26B43"/>
          </p15:clr>
        </p15:guide>
        <p15:guide id="8" orient="horz" pos="913" userDrawn="1">
          <p15:clr>
            <a:srgbClr val="F26B43"/>
          </p15:clr>
        </p15:guide>
        <p15:guide id="9" orient="horz" pos="4156" userDrawn="1">
          <p15:clr>
            <a:srgbClr val="F26B43"/>
          </p15:clr>
        </p15:guide>
        <p15:guide id="10" pos="211" userDrawn="1">
          <p15:clr>
            <a:srgbClr val="F26B43"/>
          </p15:clr>
        </p15:guide>
        <p15:guide id="11" pos="39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0EAFA-0F98-4702-A8FD-FDB581E3FFFD}"/>
              </a:ext>
            </a:extLst>
          </p:cNvPr>
          <p:cNvSpPr>
            <a:spLocks noGrp="1"/>
          </p:cNvSpPr>
          <p:nvPr>
            <p:ph type="title"/>
          </p:nvPr>
        </p:nvSpPr>
        <p:spPr>
          <a:xfrm>
            <a:off x="766764" y="260350"/>
            <a:ext cx="10321784" cy="936625"/>
          </a:xfrm>
          <a:prstGeom prst="rect">
            <a:avLst/>
          </a:prstGeom>
        </p:spPr>
        <p:txBody>
          <a:bodyPr vert="horz" lIns="91440" tIns="45720" rIns="91440" bIns="45720" rtlCol="0" anchor="ctr">
            <a:noAutofit/>
          </a:bodyPr>
          <a:lstStyle/>
          <a:p>
            <a:r>
              <a:rPr lang="en-US" dirty="0"/>
              <a:t>Click to edit Master title style</a:t>
            </a:r>
            <a:endParaRPr lang="pt-PT" dirty="0"/>
          </a:p>
        </p:txBody>
      </p:sp>
      <p:sp>
        <p:nvSpPr>
          <p:cNvPr id="7" name="Slide Number Placeholder 6">
            <a:extLst>
              <a:ext uri="{FF2B5EF4-FFF2-40B4-BE49-F238E27FC236}">
                <a16:creationId xmlns:a16="http://schemas.microsoft.com/office/drawing/2014/main" id="{E1D30293-8295-4FDA-9F7F-082A1B8525ED}"/>
              </a:ext>
            </a:extLst>
          </p:cNvPr>
          <p:cNvSpPr>
            <a:spLocks noGrp="1"/>
          </p:cNvSpPr>
          <p:nvPr>
            <p:ph type="sldNum" sz="quarter" idx="4"/>
          </p:nvPr>
        </p:nvSpPr>
        <p:spPr>
          <a:xfrm>
            <a:off x="10663084" y="6200775"/>
            <a:ext cx="1193954" cy="396875"/>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Tree>
    <p:extLst>
      <p:ext uri="{BB962C8B-B14F-4D97-AF65-F5344CB8AC3E}">
        <p14:creationId xmlns:p14="http://schemas.microsoft.com/office/powerpoint/2010/main" val="426809711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Lst>
  <p:hf hdr="0" ftr="0" dt="0"/>
  <p:txStyles>
    <p:titleStyle>
      <a:lvl1pPr marL="0" algn="l" defTabSz="914400" rtl="0" eaLnBrk="1" latinLnBrk="0" hangingPunct="1">
        <a:lnSpc>
          <a:spcPct val="90000"/>
        </a:lnSpc>
        <a:spcBef>
          <a:spcPct val="0"/>
        </a:spcBef>
        <a:buNone/>
        <a:defRPr lang="pt-PT" sz="2800" b="1" kern="1200" dirty="0">
          <a:solidFill>
            <a:schemeClr val="accent1"/>
          </a:solidFill>
          <a:latin typeface="+mn-lt"/>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83">
          <p15:clr>
            <a:srgbClr val="F26B43"/>
          </p15:clr>
        </p15:guide>
        <p15:guide id="4" pos="7469">
          <p15:clr>
            <a:srgbClr val="F26B43"/>
          </p15:clr>
        </p15:guide>
        <p15:guide id="5" orient="horz" pos="754">
          <p15:clr>
            <a:srgbClr val="F26B43"/>
          </p15:clr>
        </p15:guide>
        <p15:guide id="6" orient="horz" pos="164">
          <p15:clr>
            <a:srgbClr val="F26B43"/>
          </p15:clr>
        </p15:guide>
        <p15:guide id="7" orient="horz" pos="3906">
          <p15:clr>
            <a:srgbClr val="F26B43"/>
          </p15:clr>
        </p15:guide>
        <p15:guide id="8" orient="horz" pos="913">
          <p15:clr>
            <a:srgbClr val="F26B43"/>
          </p15:clr>
        </p15:guide>
        <p15:guide id="9" orient="horz" pos="4156">
          <p15:clr>
            <a:srgbClr val="F26B43"/>
          </p15:clr>
        </p15:guide>
        <p15:guide id="10" pos="211">
          <p15:clr>
            <a:srgbClr val="F26B43"/>
          </p15:clr>
        </p15:guide>
        <p15:guide id="11" pos="397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0EAFA-0F98-4702-A8FD-FDB581E3FFFD}"/>
              </a:ext>
            </a:extLst>
          </p:cNvPr>
          <p:cNvSpPr>
            <a:spLocks noGrp="1"/>
          </p:cNvSpPr>
          <p:nvPr>
            <p:ph type="title"/>
          </p:nvPr>
        </p:nvSpPr>
        <p:spPr>
          <a:xfrm>
            <a:off x="766764" y="260350"/>
            <a:ext cx="10321784" cy="936625"/>
          </a:xfrm>
          <a:prstGeom prst="rect">
            <a:avLst/>
          </a:prstGeom>
        </p:spPr>
        <p:txBody>
          <a:bodyPr vert="horz" lIns="91440" tIns="45720" rIns="91440" bIns="45720" rtlCol="0" anchor="ctr">
            <a:noAutofit/>
          </a:bodyPr>
          <a:lstStyle/>
          <a:p>
            <a:r>
              <a:rPr lang="pt-PT"/>
              <a:t>Clique para editar o estilo</a:t>
            </a:r>
            <a:endParaRPr lang="pt-PT" dirty="0"/>
          </a:p>
        </p:txBody>
      </p:sp>
      <p:sp>
        <p:nvSpPr>
          <p:cNvPr id="7" name="Slide Number Placeholder 6">
            <a:extLst>
              <a:ext uri="{FF2B5EF4-FFF2-40B4-BE49-F238E27FC236}">
                <a16:creationId xmlns:a16="http://schemas.microsoft.com/office/drawing/2014/main" id="{E1D30293-8295-4FDA-9F7F-082A1B8525ED}"/>
              </a:ext>
            </a:extLst>
          </p:cNvPr>
          <p:cNvSpPr>
            <a:spLocks noGrp="1"/>
          </p:cNvSpPr>
          <p:nvPr>
            <p:ph type="sldNum" sz="quarter" idx="4"/>
          </p:nvPr>
        </p:nvSpPr>
        <p:spPr>
          <a:xfrm>
            <a:off x="10663084" y="6200775"/>
            <a:ext cx="1193954" cy="396875"/>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Tree>
    <p:extLst>
      <p:ext uri="{BB962C8B-B14F-4D97-AF65-F5344CB8AC3E}">
        <p14:creationId xmlns:p14="http://schemas.microsoft.com/office/powerpoint/2010/main" val="232325027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hf hdr="0" ftr="0" dt="0"/>
  <p:txStyles>
    <p:titleStyle>
      <a:lvl1pPr marL="0" algn="l" defTabSz="914400" rtl="0" eaLnBrk="1" latinLnBrk="0" hangingPunct="1">
        <a:lnSpc>
          <a:spcPct val="90000"/>
        </a:lnSpc>
        <a:spcBef>
          <a:spcPct val="0"/>
        </a:spcBef>
        <a:buNone/>
        <a:defRPr lang="pt-PT" sz="2800" b="1" kern="1200" dirty="0">
          <a:solidFill>
            <a:schemeClr val="accent1"/>
          </a:solidFill>
          <a:latin typeface="+mn-lt"/>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83">
          <p15:clr>
            <a:srgbClr val="F26B43"/>
          </p15:clr>
        </p15:guide>
        <p15:guide id="4" pos="7469">
          <p15:clr>
            <a:srgbClr val="F26B43"/>
          </p15:clr>
        </p15:guide>
        <p15:guide id="5" orient="horz" pos="754">
          <p15:clr>
            <a:srgbClr val="F26B43"/>
          </p15:clr>
        </p15:guide>
        <p15:guide id="6" orient="horz" pos="164">
          <p15:clr>
            <a:srgbClr val="F26B43"/>
          </p15:clr>
        </p15:guide>
        <p15:guide id="7" orient="horz" pos="3906">
          <p15:clr>
            <a:srgbClr val="F26B43"/>
          </p15:clr>
        </p15:guide>
        <p15:guide id="8" orient="horz" pos="913">
          <p15:clr>
            <a:srgbClr val="F26B43"/>
          </p15:clr>
        </p15:guide>
        <p15:guide id="9" orient="horz" pos="4156">
          <p15:clr>
            <a:srgbClr val="F26B43"/>
          </p15:clr>
        </p15:guide>
        <p15:guide id="10" pos="211">
          <p15:clr>
            <a:srgbClr val="F26B43"/>
          </p15:clr>
        </p15:guide>
        <p15:guide id="11" pos="397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0EAFA-0F98-4702-A8FD-FDB581E3FFFD}"/>
              </a:ext>
            </a:extLst>
          </p:cNvPr>
          <p:cNvSpPr>
            <a:spLocks noGrp="1"/>
          </p:cNvSpPr>
          <p:nvPr>
            <p:ph type="title"/>
          </p:nvPr>
        </p:nvSpPr>
        <p:spPr>
          <a:xfrm>
            <a:off x="766764" y="260350"/>
            <a:ext cx="10321784" cy="936625"/>
          </a:xfrm>
          <a:prstGeom prst="rect">
            <a:avLst/>
          </a:prstGeom>
        </p:spPr>
        <p:txBody>
          <a:bodyPr vert="horz" lIns="91440" tIns="45720" rIns="91440" bIns="45720" rtlCol="0" anchor="ctr">
            <a:noAutofit/>
          </a:bodyPr>
          <a:lstStyle/>
          <a:p>
            <a:r>
              <a:rPr lang="pt-PT"/>
              <a:t>Clique para editar o estilo</a:t>
            </a:r>
            <a:endParaRPr lang="pt-PT" dirty="0"/>
          </a:p>
        </p:txBody>
      </p:sp>
      <p:sp>
        <p:nvSpPr>
          <p:cNvPr id="7" name="Slide Number Placeholder 6">
            <a:extLst>
              <a:ext uri="{FF2B5EF4-FFF2-40B4-BE49-F238E27FC236}">
                <a16:creationId xmlns:a16="http://schemas.microsoft.com/office/drawing/2014/main" id="{E1D30293-8295-4FDA-9F7F-082A1B8525ED}"/>
              </a:ext>
            </a:extLst>
          </p:cNvPr>
          <p:cNvSpPr>
            <a:spLocks noGrp="1"/>
          </p:cNvSpPr>
          <p:nvPr>
            <p:ph type="sldNum" sz="quarter" idx="4"/>
          </p:nvPr>
        </p:nvSpPr>
        <p:spPr>
          <a:xfrm>
            <a:off x="10663084" y="6200775"/>
            <a:ext cx="1193954" cy="396875"/>
          </a:xfrm>
          <a:prstGeom prst="rect">
            <a:avLst/>
          </a:prstGeom>
        </p:spPr>
        <p:txBody>
          <a:bodyPr vert="horz" lIns="91440" tIns="45720" rIns="91440" bIns="45720" rtlCol="0" anchor="ctr"/>
          <a:lstStyle>
            <a:lvl1pPr algn="r">
              <a:defRPr sz="1400">
                <a:solidFill>
                  <a:schemeClr val="tx1">
                    <a:lumMod val="85000"/>
                    <a:lumOff val="15000"/>
                  </a:schemeClr>
                </a:solidFill>
              </a:defRPr>
            </a:lvl1pPr>
          </a:lstStyle>
          <a:p>
            <a:fld id="{0B46CEE5-66D0-4329-99BF-A9B7281B3C20}" type="slidenum">
              <a:rPr lang="pt-PT" smtClean="0"/>
              <a:pPr/>
              <a:t>‹nº›</a:t>
            </a:fld>
            <a:endParaRPr lang="pt-PT" dirty="0"/>
          </a:p>
        </p:txBody>
      </p:sp>
    </p:spTree>
    <p:extLst>
      <p:ext uri="{BB962C8B-B14F-4D97-AF65-F5344CB8AC3E}">
        <p14:creationId xmlns:p14="http://schemas.microsoft.com/office/powerpoint/2010/main" val="60764806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hf hdr="0" ftr="0" dt="0"/>
  <p:txStyles>
    <p:titleStyle>
      <a:lvl1pPr marL="0" algn="l" defTabSz="914400" rtl="0" eaLnBrk="1" latinLnBrk="0" hangingPunct="1">
        <a:lnSpc>
          <a:spcPct val="90000"/>
        </a:lnSpc>
        <a:spcBef>
          <a:spcPct val="0"/>
        </a:spcBef>
        <a:buNone/>
        <a:defRPr lang="pt-PT" sz="2800" b="1" kern="1200" dirty="0">
          <a:solidFill>
            <a:schemeClr val="accent1"/>
          </a:solidFill>
          <a:latin typeface="+mn-lt"/>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83">
          <p15:clr>
            <a:srgbClr val="F26B43"/>
          </p15:clr>
        </p15:guide>
        <p15:guide id="4" pos="7469">
          <p15:clr>
            <a:srgbClr val="F26B43"/>
          </p15:clr>
        </p15:guide>
        <p15:guide id="5" orient="horz" pos="754">
          <p15:clr>
            <a:srgbClr val="F26B43"/>
          </p15:clr>
        </p15:guide>
        <p15:guide id="6" orient="horz" pos="164">
          <p15:clr>
            <a:srgbClr val="F26B43"/>
          </p15:clr>
        </p15:guide>
        <p15:guide id="7" orient="horz" pos="3906">
          <p15:clr>
            <a:srgbClr val="F26B43"/>
          </p15:clr>
        </p15:guide>
        <p15:guide id="8" orient="horz" pos="913">
          <p15:clr>
            <a:srgbClr val="F26B43"/>
          </p15:clr>
        </p15:guide>
        <p15:guide id="9" orient="horz" pos="4156">
          <p15:clr>
            <a:srgbClr val="F26B43"/>
          </p15:clr>
        </p15:guide>
        <p15:guide id="10" pos="211">
          <p15:clr>
            <a:srgbClr val="F26B43"/>
          </p15:clr>
        </p15:guide>
        <p15:guide id="11" pos="39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1EA77B-579C-4677-94E5-2C342C25DBC9}"/>
              </a:ext>
            </a:extLst>
          </p:cNvPr>
          <p:cNvSpPr>
            <a:spLocks noGrp="1"/>
          </p:cNvSpPr>
          <p:nvPr>
            <p:ph type="title"/>
          </p:nvPr>
        </p:nvSpPr>
        <p:spPr/>
        <p:txBody>
          <a:bodyPr/>
          <a:lstStyle/>
          <a:p>
            <a:endParaRPr lang="pt-PT"/>
          </a:p>
        </p:txBody>
      </p:sp>
      <p:sp>
        <p:nvSpPr>
          <p:cNvPr id="3" name="Marcador de Posição do Número do Diapositivo 2">
            <a:extLst>
              <a:ext uri="{FF2B5EF4-FFF2-40B4-BE49-F238E27FC236}">
                <a16:creationId xmlns:a16="http://schemas.microsoft.com/office/drawing/2014/main" id="{7B50DB91-6E97-48E9-8623-C942A457B883}"/>
              </a:ext>
            </a:extLst>
          </p:cNvPr>
          <p:cNvSpPr>
            <a:spLocks noGrp="1"/>
          </p:cNvSpPr>
          <p:nvPr>
            <p:ph type="sldNum" sz="quarter" idx="4"/>
          </p:nvPr>
        </p:nvSpPr>
        <p:spPr/>
        <p:txBody>
          <a:bodyPr/>
          <a:lstStyle/>
          <a:p>
            <a:fld id="{0B46CEE5-66D0-4329-99BF-A9B7281B3C20}" type="slidenum">
              <a:rPr lang="pt-PT" smtClean="0"/>
              <a:pPr/>
              <a:t>1</a:t>
            </a:fld>
            <a:endParaRPr lang="pt-PT" dirty="0"/>
          </a:p>
        </p:txBody>
      </p:sp>
      <p:pic>
        <p:nvPicPr>
          <p:cNvPr id="12" name="Imagem 11">
            <a:extLst>
              <a:ext uri="{FF2B5EF4-FFF2-40B4-BE49-F238E27FC236}">
                <a16:creationId xmlns:a16="http://schemas.microsoft.com/office/drawing/2014/main" id="{56151355-5D19-4509-9B74-C2CCA4D3AB7C}"/>
              </a:ext>
            </a:extLst>
          </p:cNvPr>
          <p:cNvPicPr>
            <a:picLocks noChangeAspect="1"/>
          </p:cNvPicPr>
          <p:nvPr/>
        </p:nvPicPr>
        <p:blipFill>
          <a:blip r:embed="rId2"/>
          <a:stretch>
            <a:fillRect/>
          </a:stretch>
        </p:blipFill>
        <p:spPr>
          <a:xfrm>
            <a:off x="668594" y="0"/>
            <a:ext cx="10419954" cy="6858000"/>
          </a:xfrm>
          <a:prstGeom prst="rect">
            <a:avLst/>
          </a:prstGeom>
        </p:spPr>
      </p:pic>
    </p:spTree>
    <p:extLst>
      <p:ext uri="{BB962C8B-B14F-4D97-AF65-F5344CB8AC3E}">
        <p14:creationId xmlns:p14="http://schemas.microsoft.com/office/powerpoint/2010/main" val="6425348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PPT master Bondalti 2019">
  <a:themeElements>
    <a:clrScheme name="Bondalti">
      <a:dk1>
        <a:srgbClr val="262626"/>
      </a:dk1>
      <a:lt1>
        <a:srgbClr val="FFFFFF"/>
      </a:lt1>
      <a:dk2>
        <a:srgbClr val="000000"/>
      </a:dk2>
      <a:lt2>
        <a:srgbClr val="E7E6E6"/>
      </a:lt2>
      <a:accent1>
        <a:srgbClr val="003E51"/>
      </a:accent1>
      <a:accent2>
        <a:srgbClr val="64A70B"/>
      </a:accent2>
      <a:accent3>
        <a:srgbClr val="007096"/>
      </a:accent3>
      <a:accent4>
        <a:srgbClr val="001925"/>
      </a:accent4>
      <a:accent5>
        <a:srgbClr val="315305"/>
      </a:accent5>
      <a:accent6>
        <a:srgbClr val="28CCFF"/>
      </a:accent6>
      <a:hlink>
        <a:srgbClr val="ED7D31"/>
      </a:hlink>
      <a:folHlink>
        <a:srgbClr val="C55A1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spcBef>
            <a:spcPts val="600"/>
          </a:spcBef>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2"/>
        </a:solidFill>
      </a:spPr>
      <a:bodyPr wrap="square" rtlCol="0">
        <a:spAutoFit/>
      </a:bodyPr>
      <a:lstStyle>
        <a:defPPr marL="176213" indent="-17621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Presentation1" id="{FAA9D54C-A04E-4651-9B52-9A4726530365}" vid="{013506FC-AD6B-477F-BE9B-453639B3296A}"/>
    </a:ext>
  </a:extLst>
</a:theme>
</file>

<file path=ppt/theme/theme2.xml><?xml version="1.0" encoding="utf-8"?>
<a:theme xmlns:a="http://schemas.openxmlformats.org/drawingml/2006/main" name="Bondalti EN 2018">
  <a:themeElements>
    <a:clrScheme name="Bondalti">
      <a:dk1>
        <a:srgbClr val="262626"/>
      </a:dk1>
      <a:lt1>
        <a:srgbClr val="FFFFFF"/>
      </a:lt1>
      <a:dk2>
        <a:srgbClr val="000000"/>
      </a:dk2>
      <a:lt2>
        <a:srgbClr val="E7E6E6"/>
      </a:lt2>
      <a:accent1>
        <a:srgbClr val="003E51"/>
      </a:accent1>
      <a:accent2>
        <a:srgbClr val="64A70B"/>
      </a:accent2>
      <a:accent3>
        <a:srgbClr val="007096"/>
      </a:accent3>
      <a:accent4>
        <a:srgbClr val="00384B"/>
      </a:accent4>
      <a:accent5>
        <a:srgbClr val="28CCFF"/>
      </a:accent5>
      <a:accent6>
        <a:srgbClr val="A7F244"/>
      </a:accent6>
      <a:hlink>
        <a:srgbClr val="ED7D31"/>
      </a:hlink>
      <a:folHlink>
        <a:srgbClr val="C55A1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AA9D54C-A04E-4651-9B52-9A4726530365}" vid="{81471B4F-8333-4DFD-9A91-04D698502749}"/>
    </a:ext>
  </a:extLst>
</a:theme>
</file>

<file path=ppt/theme/theme3.xml><?xml version="1.0" encoding="utf-8"?>
<a:theme xmlns:a="http://schemas.openxmlformats.org/drawingml/2006/main" name="1_PPT master Bondalti 2019">
  <a:themeElements>
    <a:clrScheme name="Bondalti">
      <a:dk1>
        <a:srgbClr val="262626"/>
      </a:dk1>
      <a:lt1>
        <a:srgbClr val="FFFFFF"/>
      </a:lt1>
      <a:dk2>
        <a:srgbClr val="000000"/>
      </a:dk2>
      <a:lt2>
        <a:srgbClr val="E7E6E6"/>
      </a:lt2>
      <a:accent1>
        <a:srgbClr val="003E51"/>
      </a:accent1>
      <a:accent2>
        <a:srgbClr val="64A70B"/>
      </a:accent2>
      <a:accent3>
        <a:srgbClr val="007096"/>
      </a:accent3>
      <a:accent4>
        <a:srgbClr val="001925"/>
      </a:accent4>
      <a:accent5>
        <a:srgbClr val="315305"/>
      </a:accent5>
      <a:accent6>
        <a:srgbClr val="28CCFF"/>
      </a:accent6>
      <a:hlink>
        <a:srgbClr val="ED7D31"/>
      </a:hlink>
      <a:folHlink>
        <a:srgbClr val="C55A1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spcBef>
            <a:spcPts val="600"/>
          </a:spcBef>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2"/>
        </a:solidFill>
      </a:spPr>
      <a:bodyPr wrap="square" rtlCol="0">
        <a:spAutoFit/>
      </a:bodyPr>
      <a:lstStyle>
        <a:defPPr marL="176213" indent="-17621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Presentation1" id="{FAA9D54C-A04E-4651-9B52-9A4726530365}" vid="{013506FC-AD6B-477F-BE9B-453639B3296A}"/>
    </a:ext>
  </a:extLst>
</a:theme>
</file>

<file path=ppt/theme/theme4.xml><?xml version="1.0" encoding="utf-8"?>
<a:theme xmlns:a="http://schemas.openxmlformats.org/drawingml/2006/main" name="2_PPT master Bondalti 2019">
  <a:themeElements>
    <a:clrScheme name="Bondalti">
      <a:dk1>
        <a:srgbClr val="262626"/>
      </a:dk1>
      <a:lt1>
        <a:srgbClr val="FFFFFF"/>
      </a:lt1>
      <a:dk2>
        <a:srgbClr val="000000"/>
      </a:dk2>
      <a:lt2>
        <a:srgbClr val="E7E6E6"/>
      </a:lt2>
      <a:accent1>
        <a:srgbClr val="003E51"/>
      </a:accent1>
      <a:accent2>
        <a:srgbClr val="64A70B"/>
      </a:accent2>
      <a:accent3>
        <a:srgbClr val="007096"/>
      </a:accent3>
      <a:accent4>
        <a:srgbClr val="001925"/>
      </a:accent4>
      <a:accent5>
        <a:srgbClr val="315305"/>
      </a:accent5>
      <a:accent6>
        <a:srgbClr val="28CCFF"/>
      </a:accent6>
      <a:hlink>
        <a:srgbClr val="ED7D31"/>
      </a:hlink>
      <a:folHlink>
        <a:srgbClr val="C55A1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spcBef>
            <a:spcPts val="600"/>
          </a:spcBef>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2"/>
        </a:solidFill>
      </a:spPr>
      <a:bodyPr wrap="square" rtlCol="0">
        <a:spAutoFit/>
      </a:bodyPr>
      <a:lstStyle>
        <a:defPPr marL="176213" indent="-17621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Presentation1" id="{FAA9D54C-A04E-4651-9B52-9A4726530365}" vid="{013506FC-AD6B-477F-BE9B-453639B3296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igrationWizIdDocumentLibraryPermissions xmlns="c8181011-e54a-4085-b9ea-dd1879227512" xsi:nil="true"/>
    <MigrationWizIdSecurityGroups xmlns="c8181011-e54a-4085-b9ea-dd1879227512" xsi:nil="true"/>
    <MigrationWizIdPermissions xmlns="c8181011-e54a-4085-b9ea-dd1879227512" xsi:nil="true"/>
    <MigrationWizIdPermissionLevels xmlns="c8181011-e54a-4085-b9ea-dd1879227512" xsi:nil="true"/>
    <MigrationWizId xmlns="c8181011-e54a-4085-b9ea-dd187922751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61D588AB963C14DB80B9C85FEC5D508" ma:contentTypeVersion="13" ma:contentTypeDescription="Create a new document." ma:contentTypeScope="" ma:versionID="0c827ea89fb0ea7ab991d5a2c72308e6">
  <xsd:schema xmlns:xsd="http://www.w3.org/2001/XMLSchema" xmlns:xs="http://www.w3.org/2001/XMLSchema" xmlns:p="http://schemas.microsoft.com/office/2006/metadata/properties" xmlns:ns3="c8181011-e54a-4085-b9ea-dd1879227512" targetNamespace="http://schemas.microsoft.com/office/2006/metadata/properties" ma:root="true" ma:fieldsID="71208411a8d369f6f6e072c8ae855e3e" ns3:_="">
    <xsd:import namespace="c8181011-e54a-4085-b9ea-dd1879227512"/>
    <xsd:element name="properties">
      <xsd:complexType>
        <xsd:sequence>
          <xsd:element name="documentManagement">
            <xsd:complexType>
              <xsd:all>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181011-e54a-4085-b9ea-dd1879227512"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6FA948-B52C-4E2F-8C80-ED5D64ECEC09}">
  <ds:schemaRefs>
    <ds:schemaRef ds:uri="http://schemas.microsoft.com/sharepoint/v3/contenttype/forms"/>
  </ds:schemaRefs>
</ds:datastoreItem>
</file>

<file path=customXml/itemProps2.xml><?xml version="1.0" encoding="utf-8"?>
<ds:datastoreItem xmlns:ds="http://schemas.openxmlformats.org/officeDocument/2006/customXml" ds:itemID="{B1EA2B3E-E9F9-4C9E-8F09-F6CDA50F5A7C}">
  <ds:schemaRefs>
    <ds:schemaRef ds:uri="http://schemas.microsoft.com/office/2006/metadata/properties"/>
    <ds:schemaRef ds:uri="http://schemas.microsoft.com/office/infopath/2007/PartnerControls"/>
    <ds:schemaRef ds:uri="c8181011-e54a-4085-b9ea-dd1879227512"/>
  </ds:schemaRefs>
</ds:datastoreItem>
</file>

<file path=customXml/itemProps3.xml><?xml version="1.0" encoding="utf-8"?>
<ds:datastoreItem xmlns:ds="http://schemas.openxmlformats.org/officeDocument/2006/customXml" ds:itemID="{E218AA1B-B924-44CC-8BA5-BDE402F675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181011-e54a-4085-b9ea-dd1879227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master Bondalti 2019</Template>
  <TotalTime>81</TotalTime>
  <Words>1</Words>
  <Application>Microsoft Office PowerPoint</Application>
  <PresentationFormat>Ecrã Panorâmico</PresentationFormat>
  <Paragraphs>1</Paragraphs>
  <Slides>1</Slides>
  <Notes>0</Notes>
  <HiddenSlides>0</HiddenSlides>
  <MMClips>0</MMClips>
  <ScaleCrop>false</ScaleCrop>
  <HeadingPairs>
    <vt:vector size="6" baseType="variant">
      <vt:variant>
        <vt:lpstr>Tipos de letra usados</vt:lpstr>
      </vt:variant>
      <vt:variant>
        <vt:i4>2</vt:i4>
      </vt:variant>
      <vt:variant>
        <vt:lpstr>Tema</vt:lpstr>
      </vt:variant>
      <vt:variant>
        <vt:i4>4</vt:i4>
      </vt:variant>
      <vt:variant>
        <vt:lpstr>Títulos dos diapositivos</vt:lpstr>
      </vt:variant>
      <vt:variant>
        <vt:i4>1</vt:i4>
      </vt:variant>
    </vt:vector>
  </HeadingPairs>
  <TitlesOfParts>
    <vt:vector size="7" baseType="lpstr">
      <vt:lpstr>Arial</vt:lpstr>
      <vt:lpstr>Calibri</vt:lpstr>
      <vt:lpstr>PPT master Bondalti 2019</vt:lpstr>
      <vt:lpstr>Bondalti EN 2018</vt:lpstr>
      <vt:lpstr>1_PPT master Bondalti 2019</vt:lpstr>
      <vt:lpstr>2_PPT master Bondalti 2019</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da apresentação</dc:title>
  <dc:creator>Jorge Bicho</dc:creator>
  <cp:lastModifiedBy>Antonio Mesquita de Sousa</cp:lastModifiedBy>
  <cp:revision>16</cp:revision>
  <cp:lastPrinted>2020-03-02T09:05:35Z</cp:lastPrinted>
  <dcterms:created xsi:type="dcterms:W3CDTF">2019-01-18T12:57:20Z</dcterms:created>
  <dcterms:modified xsi:type="dcterms:W3CDTF">2020-05-03T15:57:23Z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7ea1671-0c33-4deb-9c67-d9a5ef86400e_Enabled">
    <vt:lpwstr>True</vt:lpwstr>
  </property>
  <property fmtid="{D5CDD505-2E9C-101B-9397-08002B2CF9AE}" pid="3" name="MSIP_Label_37ea1671-0c33-4deb-9c67-d9a5ef86400e_SiteId">
    <vt:lpwstr>d2e6e798-3992-4683-83df-abfe5749506d</vt:lpwstr>
  </property>
  <property fmtid="{D5CDD505-2E9C-101B-9397-08002B2CF9AE}" pid="4" name="MSIP_Label_37ea1671-0c33-4deb-9c67-d9a5ef86400e_Owner">
    <vt:lpwstr>Ines.Ribeiro@bondalti.com</vt:lpwstr>
  </property>
  <property fmtid="{D5CDD505-2E9C-101B-9397-08002B2CF9AE}" pid="5" name="MSIP_Label_37ea1671-0c33-4deb-9c67-d9a5ef86400e_SetDate">
    <vt:lpwstr>2020-01-07T11:59:43.8983025Z</vt:lpwstr>
  </property>
  <property fmtid="{D5CDD505-2E9C-101B-9397-08002B2CF9AE}" pid="6" name="MSIP_Label_37ea1671-0c33-4deb-9c67-d9a5ef86400e_Name">
    <vt:lpwstr>Interna</vt:lpwstr>
  </property>
  <property fmtid="{D5CDD505-2E9C-101B-9397-08002B2CF9AE}" pid="7" name="MSIP_Label_37ea1671-0c33-4deb-9c67-d9a5ef86400e_Application">
    <vt:lpwstr>Microsoft Azure Information Protection</vt:lpwstr>
  </property>
  <property fmtid="{D5CDD505-2E9C-101B-9397-08002B2CF9AE}" pid="8" name="MSIP_Label_37ea1671-0c33-4deb-9c67-d9a5ef86400e_ActionId">
    <vt:lpwstr>0433b4df-6847-4d81-a587-26a6a798cd28</vt:lpwstr>
  </property>
  <property fmtid="{D5CDD505-2E9C-101B-9397-08002B2CF9AE}" pid="9" name="MSIP_Label_37ea1671-0c33-4deb-9c67-d9a5ef86400e_Extended_MSFT_Method">
    <vt:lpwstr>Automatic</vt:lpwstr>
  </property>
  <property fmtid="{D5CDD505-2E9C-101B-9397-08002B2CF9AE}" pid="10" name="MSIP_Label_2030ae0f-5996-4232-a2ca-9cd0838ff449_Enabled">
    <vt:lpwstr>True</vt:lpwstr>
  </property>
  <property fmtid="{D5CDD505-2E9C-101B-9397-08002B2CF9AE}" pid="11" name="MSIP_Label_2030ae0f-5996-4232-a2ca-9cd0838ff449_SiteId">
    <vt:lpwstr>d2e6e798-3992-4683-83df-abfe5749506d</vt:lpwstr>
  </property>
  <property fmtid="{D5CDD505-2E9C-101B-9397-08002B2CF9AE}" pid="12" name="MSIP_Label_2030ae0f-5996-4232-a2ca-9cd0838ff449_Owner">
    <vt:lpwstr>Ines.Ribeiro@bondalti.com</vt:lpwstr>
  </property>
  <property fmtid="{D5CDD505-2E9C-101B-9397-08002B2CF9AE}" pid="13" name="MSIP_Label_2030ae0f-5996-4232-a2ca-9cd0838ff449_SetDate">
    <vt:lpwstr>2020-01-07T11:59:43.8983025Z</vt:lpwstr>
  </property>
  <property fmtid="{D5CDD505-2E9C-101B-9397-08002B2CF9AE}" pid="14" name="MSIP_Label_2030ae0f-5996-4232-a2ca-9cd0838ff449_Name">
    <vt:lpwstr>Todos os colaboradores  - Não protegida</vt:lpwstr>
  </property>
  <property fmtid="{D5CDD505-2E9C-101B-9397-08002B2CF9AE}" pid="15" name="MSIP_Label_2030ae0f-5996-4232-a2ca-9cd0838ff449_Application">
    <vt:lpwstr>Microsoft Azure Information Protection</vt:lpwstr>
  </property>
  <property fmtid="{D5CDD505-2E9C-101B-9397-08002B2CF9AE}" pid="16" name="MSIP_Label_2030ae0f-5996-4232-a2ca-9cd0838ff449_ActionId">
    <vt:lpwstr>0433b4df-6847-4d81-a587-26a6a798cd28</vt:lpwstr>
  </property>
  <property fmtid="{D5CDD505-2E9C-101B-9397-08002B2CF9AE}" pid="17" name="MSIP_Label_2030ae0f-5996-4232-a2ca-9cd0838ff449_Parent">
    <vt:lpwstr>37ea1671-0c33-4deb-9c67-d9a5ef86400e</vt:lpwstr>
  </property>
  <property fmtid="{D5CDD505-2E9C-101B-9397-08002B2CF9AE}" pid="18" name="MSIP_Label_2030ae0f-5996-4232-a2ca-9cd0838ff449_Extended_MSFT_Method">
    <vt:lpwstr>Automatic</vt:lpwstr>
  </property>
  <property fmtid="{D5CDD505-2E9C-101B-9397-08002B2CF9AE}" pid="19" name="Sensitivity">
    <vt:lpwstr>Interna Todos os colaboradores  - Não protegida</vt:lpwstr>
  </property>
  <property fmtid="{D5CDD505-2E9C-101B-9397-08002B2CF9AE}" pid="20" name="ContentTypeId">
    <vt:lpwstr>0x010100861D588AB963C14DB80B9C85FEC5D508</vt:lpwstr>
  </property>
</Properties>
</file>