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5620"/>
    <p:restoredTop sz="98214" autoAdjust="0"/>
  </p:normalViewPr>
  <p:slideViewPr>
    <p:cSldViewPr>
      <p:cViewPr varScale="1">
        <p:scale>
          <a:sx n="68" d="100"/>
          <a:sy n="68" d="100"/>
        </p:scale>
        <p:origin x="179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47EE8-214D-43AB-BB32-89F33C686629}" type="datetimeFigureOut">
              <a:rPr lang="es-ES_tradnl" smtClean="0"/>
              <a:t>17/05/2021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AD39F-609B-4FD6-B165-FC3291EC2A63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91995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47EE8-214D-43AB-BB32-89F33C686629}" type="datetimeFigureOut">
              <a:rPr lang="es-ES_tradnl" smtClean="0"/>
              <a:t>17/05/2021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AD39F-609B-4FD6-B165-FC3291EC2A63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32248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47EE8-214D-43AB-BB32-89F33C686629}" type="datetimeFigureOut">
              <a:rPr lang="es-ES_tradnl" smtClean="0"/>
              <a:t>17/05/2021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AD39F-609B-4FD6-B165-FC3291EC2A63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24160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47EE8-214D-43AB-BB32-89F33C686629}" type="datetimeFigureOut">
              <a:rPr lang="es-ES_tradnl" smtClean="0"/>
              <a:t>17/05/2021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AD39F-609B-4FD6-B165-FC3291EC2A63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25938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47EE8-214D-43AB-BB32-89F33C686629}" type="datetimeFigureOut">
              <a:rPr lang="es-ES_tradnl" smtClean="0"/>
              <a:t>17/05/2021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AD39F-609B-4FD6-B165-FC3291EC2A63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90881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47EE8-214D-43AB-BB32-89F33C686629}" type="datetimeFigureOut">
              <a:rPr lang="es-ES_tradnl" smtClean="0"/>
              <a:t>17/05/2021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AD39F-609B-4FD6-B165-FC3291EC2A63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7991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47EE8-214D-43AB-BB32-89F33C686629}" type="datetimeFigureOut">
              <a:rPr lang="es-ES_tradnl" smtClean="0"/>
              <a:t>17/05/2021</a:t>
            </a:fld>
            <a:endParaRPr lang="es-ES_tradn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AD39F-609B-4FD6-B165-FC3291EC2A63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24535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47EE8-214D-43AB-BB32-89F33C686629}" type="datetimeFigureOut">
              <a:rPr lang="es-ES_tradnl" smtClean="0"/>
              <a:t>17/05/2021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AD39F-609B-4FD6-B165-FC3291EC2A63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65638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47EE8-214D-43AB-BB32-89F33C686629}" type="datetimeFigureOut">
              <a:rPr lang="es-ES_tradnl" smtClean="0"/>
              <a:t>17/05/2021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AD39F-609B-4FD6-B165-FC3291EC2A63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80980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47EE8-214D-43AB-BB32-89F33C686629}" type="datetimeFigureOut">
              <a:rPr lang="es-ES_tradnl" smtClean="0"/>
              <a:t>17/05/2021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AD39F-609B-4FD6-B165-FC3291EC2A63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65411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47EE8-214D-43AB-BB32-89F33C686629}" type="datetimeFigureOut">
              <a:rPr lang="es-ES_tradnl" smtClean="0"/>
              <a:t>17/05/2021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AD39F-609B-4FD6-B165-FC3291EC2A63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55086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47EE8-214D-43AB-BB32-89F33C686629}" type="datetimeFigureOut">
              <a:rPr lang="es-ES_tradnl" smtClean="0"/>
              <a:t>17/05/2021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AD39F-609B-4FD6-B165-FC3291EC2A63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85746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7196596" y="5578398"/>
            <a:ext cx="1734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latin typeface="Arial" pitchFamily="34" charset="0"/>
                <a:cs typeface="Arial" pitchFamily="34" charset="0"/>
              </a:rPr>
              <a:t>Gases industriales</a:t>
            </a:r>
            <a:endParaRPr lang="es-ES_tradnl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7196596" y="5826169"/>
            <a:ext cx="1734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latin typeface="Arial" pitchFamily="34" charset="0"/>
                <a:cs typeface="Arial" pitchFamily="34" charset="0"/>
              </a:rPr>
              <a:t>Metalurgia no férrica</a:t>
            </a:r>
            <a:endParaRPr lang="es-ES_tradnl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7196596" y="6116589"/>
            <a:ext cx="1734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latin typeface="Arial" pitchFamily="34" charset="0"/>
                <a:cs typeface="Arial" pitchFamily="34" charset="0"/>
              </a:rPr>
              <a:t>Química  básica y otros</a:t>
            </a:r>
            <a:endParaRPr lang="es-ES_tradnl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7196596" y="6417331"/>
            <a:ext cx="1734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latin typeface="Arial" pitchFamily="34" charset="0"/>
                <a:cs typeface="Arial" pitchFamily="34" charset="0"/>
              </a:rPr>
              <a:t>Siderurgia</a:t>
            </a:r>
            <a:endParaRPr lang="es-ES_tradnl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28 Conector"/>
          <p:cNvSpPr/>
          <p:nvPr/>
        </p:nvSpPr>
        <p:spPr>
          <a:xfrm>
            <a:off x="2411760" y="1052736"/>
            <a:ext cx="138453" cy="144016"/>
          </a:xfrm>
          <a:prstGeom prst="flowChartConnector">
            <a:avLst/>
          </a:pr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2" name="61 Conector"/>
          <p:cNvSpPr/>
          <p:nvPr/>
        </p:nvSpPr>
        <p:spPr>
          <a:xfrm>
            <a:off x="2339752" y="1237166"/>
            <a:ext cx="144016" cy="144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2" name="81 Conector"/>
          <p:cNvSpPr/>
          <p:nvPr/>
        </p:nvSpPr>
        <p:spPr>
          <a:xfrm>
            <a:off x="3517460" y="4254936"/>
            <a:ext cx="144000" cy="144000"/>
          </a:xfrm>
          <a:prstGeom prst="flowChartConnector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23548" y="517816"/>
            <a:ext cx="22162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AEGE </a:t>
            </a:r>
          </a:p>
          <a:p>
            <a:pPr algn="ctr"/>
            <a:r>
              <a:rPr lang="es-ES" sz="2000" b="1" dirty="0"/>
              <a:t>Fábricas asociadas 2021</a:t>
            </a:r>
            <a:endParaRPr lang="es-ES_tradnl" sz="2000" b="1" dirty="0"/>
          </a:p>
        </p:txBody>
      </p:sp>
      <p:sp>
        <p:nvSpPr>
          <p:cNvPr id="113" name="108 Conector"/>
          <p:cNvSpPr/>
          <p:nvPr/>
        </p:nvSpPr>
        <p:spPr>
          <a:xfrm>
            <a:off x="6588224" y="1628800"/>
            <a:ext cx="144927" cy="144016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4" name="108 Conector"/>
          <p:cNvSpPr/>
          <p:nvPr/>
        </p:nvSpPr>
        <p:spPr>
          <a:xfrm>
            <a:off x="6444208" y="1916832"/>
            <a:ext cx="144927" cy="144016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5" name="108 Conector"/>
          <p:cNvSpPr/>
          <p:nvPr/>
        </p:nvSpPr>
        <p:spPr>
          <a:xfrm>
            <a:off x="6084168" y="4725144"/>
            <a:ext cx="144927" cy="144016"/>
          </a:xfrm>
          <a:prstGeom prst="flowChartConnector">
            <a:avLst/>
          </a:pr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6" name="108 Conector"/>
          <p:cNvSpPr/>
          <p:nvPr/>
        </p:nvSpPr>
        <p:spPr>
          <a:xfrm>
            <a:off x="5652120" y="5157192"/>
            <a:ext cx="144927" cy="144016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8" name="108 Conector"/>
          <p:cNvSpPr/>
          <p:nvPr/>
        </p:nvSpPr>
        <p:spPr>
          <a:xfrm>
            <a:off x="4860032" y="3212976"/>
            <a:ext cx="144927" cy="144016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9" name="108 Conector"/>
          <p:cNvSpPr/>
          <p:nvPr/>
        </p:nvSpPr>
        <p:spPr>
          <a:xfrm>
            <a:off x="6372200" y="3789040"/>
            <a:ext cx="144927" cy="144016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21" name="108 Conector"/>
          <p:cNvSpPr/>
          <p:nvPr/>
        </p:nvSpPr>
        <p:spPr>
          <a:xfrm>
            <a:off x="7452775" y="2001812"/>
            <a:ext cx="144927" cy="144016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23" name="28 Conector"/>
          <p:cNvSpPr/>
          <p:nvPr/>
        </p:nvSpPr>
        <p:spPr>
          <a:xfrm>
            <a:off x="3491880" y="908720"/>
            <a:ext cx="138453" cy="144016"/>
          </a:xfrm>
          <a:prstGeom prst="flowChartConnector">
            <a:avLst/>
          </a:pr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26" name="28 Conector"/>
          <p:cNvSpPr/>
          <p:nvPr/>
        </p:nvSpPr>
        <p:spPr>
          <a:xfrm>
            <a:off x="5220072" y="2708920"/>
            <a:ext cx="138453" cy="144016"/>
          </a:xfrm>
          <a:prstGeom prst="flowChartConnector">
            <a:avLst/>
          </a:pr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27" name="28 Conector"/>
          <p:cNvSpPr/>
          <p:nvPr/>
        </p:nvSpPr>
        <p:spPr>
          <a:xfrm>
            <a:off x="4860032" y="2708920"/>
            <a:ext cx="138453" cy="144016"/>
          </a:xfrm>
          <a:prstGeom prst="flowChartConnector">
            <a:avLst/>
          </a:pr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28" name="28 Conector"/>
          <p:cNvSpPr/>
          <p:nvPr/>
        </p:nvSpPr>
        <p:spPr>
          <a:xfrm>
            <a:off x="4860032" y="2996952"/>
            <a:ext cx="138453" cy="144016"/>
          </a:xfrm>
          <a:prstGeom prst="flowChartConnector">
            <a:avLst/>
          </a:pr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29" name="28 Conector"/>
          <p:cNvSpPr/>
          <p:nvPr/>
        </p:nvSpPr>
        <p:spPr>
          <a:xfrm>
            <a:off x="4788024" y="3933056"/>
            <a:ext cx="138453" cy="144016"/>
          </a:xfrm>
          <a:prstGeom prst="flowChartConnector">
            <a:avLst/>
          </a:pr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30" name="28 Conector"/>
          <p:cNvSpPr/>
          <p:nvPr/>
        </p:nvSpPr>
        <p:spPr>
          <a:xfrm>
            <a:off x="5004048" y="3933056"/>
            <a:ext cx="138453" cy="144016"/>
          </a:xfrm>
          <a:prstGeom prst="flowChartConnector">
            <a:avLst/>
          </a:pr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31" name="28 Conector"/>
          <p:cNvSpPr/>
          <p:nvPr/>
        </p:nvSpPr>
        <p:spPr>
          <a:xfrm>
            <a:off x="6372200" y="3501008"/>
            <a:ext cx="138453" cy="144016"/>
          </a:xfrm>
          <a:prstGeom prst="flowChartConnector">
            <a:avLst/>
          </a:pr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32" name="28 Conector"/>
          <p:cNvSpPr/>
          <p:nvPr/>
        </p:nvSpPr>
        <p:spPr>
          <a:xfrm>
            <a:off x="6228184" y="3645024"/>
            <a:ext cx="138453" cy="144016"/>
          </a:xfrm>
          <a:prstGeom prst="flowChartConnector">
            <a:avLst/>
          </a:pr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33" name="28 Conector"/>
          <p:cNvSpPr/>
          <p:nvPr/>
        </p:nvSpPr>
        <p:spPr>
          <a:xfrm>
            <a:off x="3766711" y="4941132"/>
            <a:ext cx="138453" cy="144016"/>
          </a:xfrm>
          <a:prstGeom prst="flowChartConnector">
            <a:avLst/>
          </a:pr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34" name="28 Conector"/>
          <p:cNvSpPr/>
          <p:nvPr/>
        </p:nvSpPr>
        <p:spPr>
          <a:xfrm>
            <a:off x="3923928" y="5013176"/>
            <a:ext cx="138453" cy="144016"/>
          </a:xfrm>
          <a:prstGeom prst="flowChartConnector">
            <a:avLst/>
          </a:pr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35" name="28 Conector"/>
          <p:cNvSpPr/>
          <p:nvPr/>
        </p:nvSpPr>
        <p:spPr>
          <a:xfrm>
            <a:off x="3851920" y="5373216"/>
            <a:ext cx="138453" cy="144016"/>
          </a:xfrm>
          <a:prstGeom prst="flowChartConnector">
            <a:avLst/>
          </a:pr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36" name="28 Conector"/>
          <p:cNvSpPr/>
          <p:nvPr/>
        </p:nvSpPr>
        <p:spPr>
          <a:xfrm>
            <a:off x="3851920" y="5589240"/>
            <a:ext cx="138453" cy="144016"/>
          </a:xfrm>
          <a:prstGeom prst="flowChartConnector">
            <a:avLst/>
          </a:pr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38" name="28 Conector"/>
          <p:cNvSpPr/>
          <p:nvPr/>
        </p:nvSpPr>
        <p:spPr>
          <a:xfrm>
            <a:off x="6948264" y="2564904"/>
            <a:ext cx="138453" cy="144016"/>
          </a:xfrm>
          <a:prstGeom prst="flowChartConnector">
            <a:avLst/>
          </a:pr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41" name="28 Conector"/>
          <p:cNvSpPr/>
          <p:nvPr/>
        </p:nvSpPr>
        <p:spPr>
          <a:xfrm>
            <a:off x="7684567" y="2202439"/>
            <a:ext cx="138453" cy="144016"/>
          </a:xfrm>
          <a:prstGeom prst="flowChartConnector">
            <a:avLst/>
          </a:pr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42" name="28 Conector"/>
          <p:cNvSpPr/>
          <p:nvPr/>
        </p:nvSpPr>
        <p:spPr>
          <a:xfrm>
            <a:off x="7634569" y="2045519"/>
            <a:ext cx="138453" cy="144016"/>
          </a:xfrm>
          <a:prstGeom prst="flowChartConnector">
            <a:avLst/>
          </a:pr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43" name="28 Conector"/>
          <p:cNvSpPr/>
          <p:nvPr/>
        </p:nvSpPr>
        <p:spPr>
          <a:xfrm>
            <a:off x="7531227" y="2164580"/>
            <a:ext cx="138453" cy="144016"/>
          </a:xfrm>
          <a:prstGeom prst="flowChartConnector">
            <a:avLst/>
          </a:pr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45" name="28 Conector"/>
          <p:cNvSpPr/>
          <p:nvPr/>
        </p:nvSpPr>
        <p:spPr>
          <a:xfrm>
            <a:off x="5364088" y="908720"/>
            <a:ext cx="138453" cy="144016"/>
          </a:xfrm>
          <a:prstGeom prst="flowChartConnector">
            <a:avLst/>
          </a:pr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47" name="108 Conector"/>
          <p:cNvSpPr/>
          <p:nvPr/>
        </p:nvSpPr>
        <p:spPr>
          <a:xfrm>
            <a:off x="6950307" y="2384884"/>
            <a:ext cx="144927" cy="144016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48" name="108 Conector"/>
          <p:cNvSpPr/>
          <p:nvPr/>
        </p:nvSpPr>
        <p:spPr>
          <a:xfrm>
            <a:off x="6804248" y="2492896"/>
            <a:ext cx="144927" cy="144016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49" name="108 Conector"/>
          <p:cNvSpPr/>
          <p:nvPr/>
        </p:nvSpPr>
        <p:spPr>
          <a:xfrm>
            <a:off x="6804248" y="2708920"/>
            <a:ext cx="144927" cy="144016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51" name="108 Conector"/>
          <p:cNvSpPr/>
          <p:nvPr/>
        </p:nvSpPr>
        <p:spPr>
          <a:xfrm>
            <a:off x="7248659" y="2383944"/>
            <a:ext cx="144927" cy="144016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52" name="81 Conector"/>
          <p:cNvSpPr/>
          <p:nvPr/>
        </p:nvSpPr>
        <p:spPr>
          <a:xfrm>
            <a:off x="3851920" y="4797152"/>
            <a:ext cx="144000" cy="144000"/>
          </a:xfrm>
          <a:prstGeom prst="flowChartConnector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54" name="81 Conector"/>
          <p:cNvSpPr/>
          <p:nvPr/>
        </p:nvSpPr>
        <p:spPr>
          <a:xfrm>
            <a:off x="5940152" y="2204864"/>
            <a:ext cx="144000" cy="144000"/>
          </a:xfrm>
          <a:prstGeom prst="flowChartConnector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55" name="81 Conector"/>
          <p:cNvSpPr/>
          <p:nvPr/>
        </p:nvSpPr>
        <p:spPr>
          <a:xfrm>
            <a:off x="5868144" y="1412776"/>
            <a:ext cx="144000" cy="144000"/>
          </a:xfrm>
          <a:prstGeom prst="flowChartConnector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56" name="81 Conector"/>
          <p:cNvSpPr/>
          <p:nvPr/>
        </p:nvSpPr>
        <p:spPr>
          <a:xfrm>
            <a:off x="6444208" y="3645024"/>
            <a:ext cx="144000" cy="144000"/>
          </a:xfrm>
          <a:prstGeom prst="flowChartConnector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57" name="81 Conector"/>
          <p:cNvSpPr/>
          <p:nvPr/>
        </p:nvSpPr>
        <p:spPr>
          <a:xfrm>
            <a:off x="7417921" y="2235642"/>
            <a:ext cx="144000" cy="144000"/>
          </a:xfrm>
          <a:prstGeom prst="flowChartConnector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59" name="81 Conector"/>
          <p:cNvSpPr/>
          <p:nvPr/>
        </p:nvSpPr>
        <p:spPr>
          <a:xfrm>
            <a:off x="2771800" y="836712"/>
            <a:ext cx="144000" cy="144000"/>
          </a:xfrm>
          <a:prstGeom prst="flowChartConnector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60" name="81 Conector"/>
          <p:cNvSpPr/>
          <p:nvPr/>
        </p:nvSpPr>
        <p:spPr>
          <a:xfrm>
            <a:off x="2771800" y="1124744"/>
            <a:ext cx="144000" cy="144000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61" name="81 Conector"/>
          <p:cNvSpPr/>
          <p:nvPr/>
        </p:nvSpPr>
        <p:spPr>
          <a:xfrm>
            <a:off x="3707904" y="836712"/>
            <a:ext cx="144000" cy="144000"/>
          </a:xfrm>
          <a:prstGeom prst="flowChartConnector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63" name="81 Conector"/>
          <p:cNvSpPr/>
          <p:nvPr/>
        </p:nvSpPr>
        <p:spPr>
          <a:xfrm>
            <a:off x="4500000" y="1121471"/>
            <a:ext cx="144000" cy="144000"/>
          </a:xfrm>
          <a:prstGeom prst="flowChartConnector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64" name="81 Conector"/>
          <p:cNvSpPr/>
          <p:nvPr/>
        </p:nvSpPr>
        <p:spPr>
          <a:xfrm>
            <a:off x="4803870" y="1023266"/>
            <a:ext cx="144000" cy="144000"/>
          </a:xfrm>
          <a:prstGeom prst="flowChartConnector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66" name="81 Conector"/>
          <p:cNvSpPr/>
          <p:nvPr/>
        </p:nvSpPr>
        <p:spPr>
          <a:xfrm>
            <a:off x="5220072" y="1340768"/>
            <a:ext cx="144000" cy="144000"/>
          </a:xfrm>
          <a:prstGeom prst="flowChartConnector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68" name="81 Conector"/>
          <p:cNvSpPr/>
          <p:nvPr/>
        </p:nvSpPr>
        <p:spPr>
          <a:xfrm>
            <a:off x="5364088" y="1484784"/>
            <a:ext cx="144000" cy="144000"/>
          </a:xfrm>
          <a:prstGeom prst="flowChartConnector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69" name="81 Conector"/>
          <p:cNvSpPr/>
          <p:nvPr/>
        </p:nvSpPr>
        <p:spPr>
          <a:xfrm>
            <a:off x="5220072" y="980728"/>
            <a:ext cx="144000" cy="144000"/>
          </a:xfrm>
          <a:prstGeom prst="flowChartConnector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70" name="81 Conector"/>
          <p:cNvSpPr/>
          <p:nvPr/>
        </p:nvSpPr>
        <p:spPr>
          <a:xfrm>
            <a:off x="5220072" y="1124744"/>
            <a:ext cx="144000" cy="144000"/>
          </a:xfrm>
          <a:prstGeom prst="flowChartConnector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71" name="81 Conector"/>
          <p:cNvSpPr/>
          <p:nvPr/>
        </p:nvSpPr>
        <p:spPr>
          <a:xfrm>
            <a:off x="5364088" y="1052736"/>
            <a:ext cx="144000" cy="144000"/>
          </a:xfrm>
          <a:prstGeom prst="flowChartConnector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73" name="81 Conector"/>
          <p:cNvSpPr/>
          <p:nvPr/>
        </p:nvSpPr>
        <p:spPr>
          <a:xfrm>
            <a:off x="5796136" y="980728"/>
            <a:ext cx="144000" cy="144000"/>
          </a:xfrm>
          <a:prstGeom prst="flowChartConnector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74" name="81 Conector"/>
          <p:cNvSpPr/>
          <p:nvPr/>
        </p:nvSpPr>
        <p:spPr>
          <a:xfrm>
            <a:off x="5652120" y="1052736"/>
            <a:ext cx="144000" cy="144000"/>
          </a:xfrm>
          <a:prstGeom prst="flowChartConnector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75" name="81 Conector"/>
          <p:cNvSpPr/>
          <p:nvPr/>
        </p:nvSpPr>
        <p:spPr>
          <a:xfrm>
            <a:off x="5436096" y="1196752"/>
            <a:ext cx="144000" cy="144000"/>
          </a:xfrm>
          <a:prstGeom prst="flowChartConnector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77" name="81 Conector"/>
          <p:cNvSpPr/>
          <p:nvPr/>
        </p:nvSpPr>
        <p:spPr>
          <a:xfrm>
            <a:off x="5508104" y="1268760"/>
            <a:ext cx="144000" cy="144000"/>
          </a:xfrm>
          <a:prstGeom prst="flowChartConnector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79" name="61 Conector"/>
          <p:cNvSpPr/>
          <p:nvPr/>
        </p:nvSpPr>
        <p:spPr>
          <a:xfrm>
            <a:off x="2771800" y="980728"/>
            <a:ext cx="144016" cy="144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80" name="61 Conector"/>
          <p:cNvSpPr/>
          <p:nvPr/>
        </p:nvSpPr>
        <p:spPr>
          <a:xfrm>
            <a:off x="3131840" y="769402"/>
            <a:ext cx="144016" cy="144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82" name="61 Conector"/>
          <p:cNvSpPr/>
          <p:nvPr/>
        </p:nvSpPr>
        <p:spPr>
          <a:xfrm>
            <a:off x="3635896" y="980728"/>
            <a:ext cx="144016" cy="144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83" name="61 Conector"/>
          <p:cNvSpPr/>
          <p:nvPr/>
        </p:nvSpPr>
        <p:spPr>
          <a:xfrm>
            <a:off x="3779912" y="980728"/>
            <a:ext cx="144016" cy="144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85" name="61 Conector"/>
          <p:cNvSpPr/>
          <p:nvPr/>
        </p:nvSpPr>
        <p:spPr>
          <a:xfrm>
            <a:off x="6352835" y="1700808"/>
            <a:ext cx="144016" cy="144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86" name="61 Conector"/>
          <p:cNvSpPr/>
          <p:nvPr/>
        </p:nvSpPr>
        <p:spPr>
          <a:xfrm>
            <a:off x="6588224" y="1844824"/>
            <a:ext cx="144016" cy="144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87" name="28 Conector"/>
          <p:cNvSpPr/>
          <p:nvPr/>
        </p:nvSpPr>
        <p:spPr>
          <a:xfrm>
            <a:off x="899592" y="6093296"/>
            <a:ext cx="138453" cy="144016"/>
          </a:xfrm>
          <a:prstGeom prst="flowChartConnector">
            <a:avLst/>
          </a:pr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88" name="28 Conector"/>
          <p:cNvSpPr/>
          <p:nvPr/>
        </p:nvSpPr>
        <p:spPr>
          <a:xfrm>
            <a:off x="1403648" y="6237312"/>
            <a:ext cx="138453" cy="144016"/>
          </a:xfrm>
          <a:prstGeom prst="flowChartConnector">
            <a:avLst/>
          </a:pr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89" name="61 Conector"/>
          <p:cNvSpPr/>
          <p:nvPr/>
        </p:nvSpPr>
        <p:spPr>
          <a:xfrm>
            <a:off x="3347864" y="4941168"/>
            <a:ext cx="144016" cy="144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90" name="28 Conector"/>
          <p:cNvSpPr/>
          <p:nvPr/>
        </p:nvSpPr>
        <p:spPr>
          <a:xfrm>
            <a:off x="7020272" y="5661248"/>
            <a:ext cx="138453" cy="144016"/>
          </a:xfrm>
          <a:prstGeom prst="flowChartConnector">
            <a:avLst/>
          </a:pr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91" name="61 Conector"/>
          <p:cNvSpPr/>
          <p:nvPr/>
        </p:nvSpPr>
        <p:spPr>
          <a:xfrm>
            <a:off x="7020272" y="5877272"/>
            <a:ext cx="144016" cy="144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92" name="108 Conector"/>
          <p:cNvSpPr/>
          <p:nvPr/>
        </p:nvSpPr>
        <p:spPr>
          <a:xfrm>
            <a:off x="7020272" y="6165304"/>
            <a:ext cx="144927" cy="144016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93" name="81 Conector"/>
          <p:cNvSpPr/>
          <p:nvPr/>
        </p:nvSpPr>
        <p:spPr>
          <a:xfrm>
            <a:off x="7020272" y="6453336"/>
            <a:ext cx="144000" cy="144000"/>
          </a:xfrm>
          <a:prstGeom prst="flowChartConnector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94" name="81 Conector"/>
          <p:cNvSpPr/>
          <p:nvPr/>
        </p:nvSpPr>
        <p:spPr>
          <a:xfrm>
            <a:off x="4067944" y="5661248"/>
            <a:ext cx="144000" cy="144000"/>
          </a:xfrm>
          <a:prstGeom prst="flowChartConnector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5" name="108 Conector"/>
          <p:cNvSpPr/>
          <p:nvPr/>
        </p:nvSpPr>
        <p:spPr>
          <a:xfrm>
            <a:off x="5724128" y="1484784"/>
            <a:ext cx="144927" cy="144016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6" name="81 Conector"/>
          <p:cNvSpPr/>
          <p:nvPr/>
        </p:nvSpPr>
        <p:spPr>
          <a:xfrm>
            <a:off x="5289314" y="1207378"/>
            <a:ext cx="144000" cy="144000"/>
          </a:xfrm>
          <a:prstGeom prst="flowChartConnector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7" name="108 Conector"/>
          <p:cNvSpPr/>
          <p:nvPr/>
        </p:nvSpPr>
        <p:spPr>
          <a:xfrm>
            <a:off x="7596731" y="2280787"/>
            <a:ext cx="144927" cy="144016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8" name="97 CuadroTexto"/>
          <p:cNvSpPr txBox="1"/>
          <p:nvPr/>
        </p:nvSpPr>
        <p:spPr>
          <a:xfrm>
            <a:off x="17872" y="1857668"/>
            <a:ext cx="2712869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ES" sz="1400" dirty="0"/>
              <a:t>74 fábricas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sz="1400" dirty="0"/>
              <a:t>Consumo electricidad 2020: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s-ES" sz="1400" dirty="0"/>
              <a:t>Total: 18,86 TWh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s-ES" sz="1400" dirty="0"/>
              <a:t>P6 (valle): 11,3 TWh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sz="1400" dirty="0"/>
              <a:t>Potencia contratada 2020: </a:t>
            </a:r>
          </a:p>
          <a:p>
            <a:pPr marL="627063" lvl="1" indent="-285750">
              <a:buFont typeface="Arial" pitchFamily="34" charset="0"/>
              <a:buChar char="•"/>
            </a:pPr>
            <a:r>
              <a:rPr lang="es-ES" sz="1400" dirty="0"/>
              <a:t>P1 (punta): 2332 MW</a:t>
            </a:r>
          </a:p>
          <a:p>
            <a:pPr marL="627063" lvl="1" indent="-285750">
              <a:buFont typeface="Arial" pitchFamily="34" charset="0"/>
              <a:buChar char="•"/>
            </a:pPr>
            <a:r>
              <a:rPr lang="es-ES" sz="1400" dirty="0"/>
              <a:t>P6 (valle): 4162 MW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sz="1400" dirty="0"/>
              <a:t>Consumo Gas Natural 2020: </a:t>
            </a:r>
          </a:p>
          <a:p>
            <a:pPr marL="627063" lvl="1" indent="-285750">
              <a:buFont typeface="Arial" pitchFamily="34" charset="0"/>
              <a:buChar char="•"/>
            </a:pPr>
            <a:r>
              <a:rPr lang="es-ES" sz="1400" dirty="0"/>
              <a:t>Total 16,52 TWh</a:t>
            </a:r>
          </a:p>
          <a:p>
            <a:pPr marL="341313" lvl="1"/>
            <a:endParaRPr lang="es-ES" sz="1400" dirty="0"/>
          </a:p>
          <a:p>
            <a:pPr marL="627063" lvl="1" indent="-285750">
              <a:buFont typeface="Arial" pitchFamily="34" charset="0"/>
              <a:buChar char="•"/>
            </a:pPr>
            <a:endParaRPr lang="es-ES_tradnl" dirty="0"/>
          </a:p>
        </p:txBody>
      </p:sp>
      <p:sp>
        <p:nvSpPr>
          <p:cNvPr id="101" name="81 Conector"/>
          <p:cNvSpPr/>
          <p:nvPr/>
        </p:nvSpPr>
        <p:spPr>
          <a:xfrm>
            <a:off x="3723346" y="1538235"/>
            <a:ext cx="144000" cy="144000"/>
          </a:xfrm>
          <a:prstGeom prst="flowChartConnector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2" name="81 Conector"/>
          <p:cNvSpPr/>
          <p:nvPr/>
        </p:nvSpPr>
        <p:spPr>
          <a:xfrm>
            <a:off x="3699647" y="2636928"/>
            <a:ext cx="144000" cy="144000"/>
          </a:xfrm>
          <a:prstGeom prst="flowChartConnector">
            <a:avLst/>
          </a:pr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3" name="81 Conector"/>
          <p:cNvSpPr/>
          <p:nvPr/>
        </p:nvSpPr>
        <p:spPr>
          <a:xfrm>
            <a:off x="7449090" y="2346455"/>
            <a:ext cx="144000" cy="144000"/>
          </a:xfrm>
          <a:prstGeom prst="flowChartConnector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4" name="61 Conector"/>
          <p:cNvSpPr/>
          <p:nvPr/>
        </p:nvSpPr>
        <p:spPr>
          <a:xfrm>
            <a:off x="3061122" y="944244"/>
            <a:ext cx="144016" cy="144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46" name="28 Conector"/>
          <p:cNvSpPr/>
          <p:nvPr/>
        </p:nvSpPr>
        <p:spPr>
          <a:xfrm>
            <a:off x="5516838" y="1085394"/>
            <a:ext cx="138453" cy="144016"/>
          </a:xfrm>
          <a:prstGeom prst="flowChartConnector">
            <a:avLst/>
          </a:pr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5" name="28 Conector"/>
          <p:cNvSpPr/>
          <p:nvPr/>
        </p:nvSpPr>
        <p:spPr>
          <a:xfrm>
            <a:off x="6568509" y="3068960"/>
            <a:ext cx="138453" cy="144016"/>
          </a:xfrm>
          <a:prstGeom prst="flowChartConnector">
            <a:avLst/>
          </a:pr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6" name="28 Conector"/>
          <p:cNvSpPr/>
          <p:nvPr/>
        </p:nvSpPr>
        <p:spPr>
          <a:xfrm>
            <a:off x="4581773" y="3915395"/>
            <a:ext cx="138453" cy="144016"/>
          </a:xfrm>
          <a:prstGeom prst="flowChartConnector">
            <a:avLst/>
          </a:pr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7" name="81 Conector"/>
          <p:cNvSpPr/>
          <p:nvPr/>
        </p:nvSpPr>
        <p:spPr>
          <a:xfrm>
            <a:off x="4720226" y="2852936"/>
            <a:ext cx="144000" cy="144000"/>
          </a:xfrm>
          <a:prstGeom prst="flowChartConnector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1" name="108 Conector">
            <a:extLst>
              <a:ext uri="{FF2B5EF4-FFF2-40B4-BE49-F238E27FC236}">
                <a16:creationId xmlns:a16="http://schemas.microsoft.com/office/drawing/2014/main" id="{FC07FA03-783F-4849-AC56-51C13E21D782}"/>
              </a:ext>
            </a:extLst>
          </p:cNvPr>
          <p:cNvSpPr/>
          <p:nvPr/>
        </p:nvSpPr>
        <p:spPr>
          <a:xfrm>
            <a:off x="4634355" y="1013386"/>
            <a:ext cx="144927" cy="144016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2" name="28 Conector">
            <a:extLst>
              <a:ext uri="{FF2B5EF4-FFF2-40B4-BE49-F238E27FC236}">
                <a16:creationId xmlns:a16="http://schemas.microsoft.com/office/drawing/2014/main" id="{9BE6F08B-A95E-46CE-A80A-F5232736283D}"/>
              </a:ext>
            </a:extLst>
          </p:cNvPr>
          <p:cNvSpPr/>
          <p:nvPr/>
        </p:nvSpPr>
        <p:spPr>
          <a:xfrm>
            <a:off x="7103727" y="2439405"/>
            <a:ext cx="138453" cy="144016"/>
          </a:xfrm>
          <a:prstGeom prst="flowChartConnector">
            <a:avLst/>
          </a:pr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3" name="81 Conector">
            <a:extLst>
              <a:ext uri="{FF2B5EF4-FFF2-40B4-BE49-F238E27FC236}">
                <a16:creationId xmlns:a16="http://schemas.microsoft.com/office/drawing/2014/main" id="{A7AE2F37-AF20-4F0B-80A9-E4DBA9408A6C}"/>
              </a:ext>
            </a:extLst>
          </p:cNvPr>
          <p:cNvSpPr/>
          <p:nvPr/>
        </p:nvSpPr>
        <p:spPr>
          <a:xfrm>
            <a:off x="2577324" y="1203190"/>
            <a:ext cx="144000" cy="144000"/>
          </a:xfrm>
          <a:prstGeom prst="flowChartConnector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192242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54</Words>
  <Application>Microsoft Office PowerPoint</Application>
  <PresentationFormat>Presentación en pantalla (4:3)</PresentationFormat>
  <Paragraphs>15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Company>AEGE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Practicas</dc:creator>
  <cp:lastModifiedBy>Estrella Casamayon</cp:lastModifiedBy>
  <cp:revision>34</cp:revision>
  <dcterms:created xsi:type="dcterms:W3CDTF">2016-02-02T10:29:15Z</dcterms:created>
  <dcterms:modified xsi:type="dcterms:W3CDTF">2021-05-17T08:26:26Z</dcterms:modified>
</cp:coreProperties>
</file>